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4" r:id="rId4"/>
    <p:sldId id="265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ne Wågelsby" userId="c55b29f7-4bf5-4e41-9fc0-c0fb0bf5efcd" providerId="ADAL" clId="{585524B6-089C-4544-92A8-CAE6B7DDD0A5}"/>
    <pc:docChg chg="custSel addSld delSld modSld sldOrd">
      <pc:chgData name="Rune Wågelsby" userId="c55b29f7-4bf5-4e41-9fc0-c0fb0bf5efcd" providerId="ADAL" clId="{585524B6-089C-4544-92A8-CAE6B7DDD0A5}" dt="2026-08-28T12:35:51.742" v="204" actId="20577"/>
      <pc:docMkLst>
        <pc:docMk/>
      </pc:docMkLst>
      <pc:sldChg chg="modSp mod">
        <pc:chgData name="Rune Wågelsby" userId="c55b29f7-4bf5-4e41-9fc0-c0fb0bf5efcd" providerId="ADAL" clId="{585524B6-089C-4544-92A8-CAE6B7DDD0A5}" dt="2026-08-27T09:34:19.073" v="44" actId="20577"/>
        <pc:sldMkLst>
          <pc:docMk/>
          <pc:sldMk cId="4139659443" sldId="256"/>
        </pc:sldMkLst>
        <pc:spChg chg="mod">
          <ac:chgData name="Rune Wågelsby" userId="c55b29f7-4bf5-4e41-9fc0-c0fb0bf5efcd" providerId="ADAL" clId="{585524B6-089C-4544-92A8-CAE6B7DDD0A5}" dt="2026-08-27T09:34:19.073" v="44" actId="20577"/>
          <ac:spMkLst>
            <pc:docMk/>
            <pc:sldMk cId="4139659443" sldId="256"/>
            <ac:spMk id="3" creationId="{AD454662-0413-9416-5E9C-63554CD2970D}"/>
          </ac:spMkLst>
        </pc:spChg>
      </pc:sldChg>
      <pc:sldChg chg="del">
        <pc:chgData name="Rune Wågelsby" userId="c55b29f7-4bf5-4e41-9fc0-c0fb0bf5efcd" providerId="ADAL" clId="{585524B6-089C-4544-92A8-CAE6B7DDD0A5}" dt="2026-08-28T12:16:40.534" v="148" actId="47"/>
        <pc:sldMkLst>
          <pc:docMk/>
          <pc:sldMk cId="312821137" sldId="257"/>
        </pc:sldMkLst>
      </pc:sldChg>
      <pc:sldChg chg="modSp mod">
        <pc:chgData name="Rune Wågelsby" userId="c55b29f7-4bf5-4e41-9fc0-c0fb0bf5efcd" providerId="ADAL" clId="{585524B6-089C-4544-92A8-CAE6B7DDD0A5}" dt="2026-08-27T09:34:32.351" v="49" actId="20577"/>
        <pc:sldMkLst>
          <pc:docMk/>
          <pc:sldMk cId="3688755228" sldId="258"/>
        </pc:sldMkLst>
        <pc:spChg chg="mod">
          <ac:chgData name="Rune Wågelsby" userId="c55b29f7-4bf5-4e41-9fc0-c0fb0bf5efcd" providerId="ADAL" clId="{585524B6-089C-4544-92A8-CAE6B7DDD0A5}" dt="2026-08-27T09:34:32.351" v="49" actId="20577"/>
          <ac:spMkLst>
            <pc:docMk/>
            <pc:sldMk cId="3688755228" sldId="258"/>
            <ac:spMk id="3" creationId="{9C057BF6-BDA1-3435-6104-B288B85F4659}"/>
          </ac:spMkLst>
        </pc:spChg>
      </pc:sldChg>
      <pc:sldChg chg="del">
        <pc:chgData name="Rune Wågelsby" userId="c55b29f7-4bf5-4e41-9fc0-c0fb0bf5efcd" providerId="ADAL" clId="{585524B6-089C-4544-92A8-CAE6B7DDD0A5}" dt="2026-08-28T12:16:44.524" v="149" actId="47"/>
        <pc:sldMkLst>
          <pc:docMk/>
          <pc:sldMk cId="403487857" sldId="259"/>
        </pc:sldMkLst>
      </pc:sldChg>
      <pc:sldChg chg="del">
        <pc:chgData name="Rune Wågelsby" userId="c55b29f7-4bf5-4e41-9fc0-c0fb0bf5efcd" providerId="ADAL" clId="{585524B6-089C-4544-92A8-CAE6B7DDD0A5}" dt="2026-08-28T12:16:50.464" v="151" actId="47"/>
        <pc:sldMkLst>
          <pc:docMk/>
          <pc:sldMk cId="1195932195" sldId="260"/>
        </pc:sldMkLst>
      </pc:sldChg>
      <pc:sldChg chg="del">
        <pc:chgData name="Rune Wågelsby" userId="c55b29f7-4bf5-4e41-9fc0-c0fb0bf5efcd" providerId="ADAL" clId="{585524B6-089C-4544-92A8-CAE6B7DDD0A5}" dt="2026-08-28T12:16:47.154" v="150" actId="47"/>
        <pc:sldMkLst>
          <pc:docMk/>
          <pc:sldMk cId="1861046" sldId="261"/>
        </pc:sldMkLst>
      </pc:sldChg>
      <pc:sldChg chg="modSp new mod ord modTransition">
        <pc:chgData name="Rune Wågelsby" userId="c55b29f7-4bf5-4e41-9fc0-c0fb0bf5efcd" providerId="ADAL" clId="{585524B6-089C-4544-92A8-CAE6B7DDD0A5}" dt="2026-08-28T12:20:39.984" v="155"/>
        <pc:sldMkLst>
          <pc:docMk/>
          <pc:sldMk cId="3511976285" sldId="264"/>
        </pc:sldMkLst>
        <pc:spChg chg="mod">
          <ac:chgData name="Rune Wågelsby" userId="c55b29f7-4bf5-4e41-9fc0-c0fb0bf5efcd" providerId="ADAL" clId="{585524B6-089C-4544-92A8-CAE6B7DDD0A5}" dt="2026-08-28T12:15:13.510" v="143" actId="14100"/>
          <ac:spMkLst>
            <pc:docMk/>
            <pc:sldMk cId="3511976285" sldId="264"/>
            <ac:spMk id="2" creationId="{B0927E04-A8AF-4894-297F-588A524EF83F}"/>
          </ac:spMkLst>
        </pc:spChg>
        <pc:spChg chg="mod">
          <ac:chgData name="Rune Wågelsby" userId="c55b29f7-4bf5-4e41-9fc0-c0fb0bf5efcd" providerId="ADAL" clId="{585524B6-089C-4544-92A8-CAE6B7DDD0A5}" dt="2026-08-28T12:15:24.966" v="145" actId="14100"/>
          <ac:spMkLst>
            <pc:docMk/>
            <pc:sldMk cId="3511976285" sldId="264"/>
            <ac:spMk id="3" creationId="{A89E1D57-4AED-D80D-EA09-9D75F311ECE4}"/>
          </ac:spMkLst>
        </pc:spChg>
      </pc:sldChg>
      <pc:sldChg chg="modSp new mod ord">
        <pc:chgData name="Rune Wågelsby" userId="c55b29f7-4bf5-4e41-9fc0-c0fb0bf5efcd" providerId="ADAL" clId="{585524B6-089C-4544-92A8-CAE6B7DDD0A5}" dt="2026-08-28T12:35:51.742" v="204" actId="20577"/>
        <pc:sldMkLst>
          <pc:docMk/>
          <pc:sldMk cId="940246372" sldId="265"/>
        </pc:sldMkLst>
        <pc:spChg chg="mod">
          <ac:chgData name="Rune Wågelsby" userId="c55b29f7-4bf5-4e41-9fc0-c0fb0bf5efcd" providerId="ADAL" clId="{585524B6-089C-4544-92A8-CAE6B7DDD0A5}" dt="2026-08-28T12:35:19.056" v="187" actId="20577"/>
          <ac:spMkLst>
            <pc:docMk/>
            <pc:sldMk cId="940246372" sldId="265"/>
            <ac:spMk id="2" creationId="{046BF7FD-FA25-B9BD-2AC7-BD48D27B321C}"/>
          </ac:spMkLst>
        </pc:spChg>
        <pc:spChg chg="mod">
          <ac:chgData name="Rune Wågelsby" userId="c55b29f7-4bf5-4e41-9fc0-c0fb0bf5efcd" providerId="ADAL" clId="{585524B6-089C-4544-92A8-CAE6B7DDD0A5}" dt="2026-08-28T12:35:51.742" v="204" actId="20577"/>
          <ac:spMkLst>
            <pc:docMk/>
            <pc:sldMk cId="940246372" sldId="265"/>
            <ac:spMk id="3" creationId="{C4893B89-B028-5AF5-EC7D-C65AB883DBC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b-NO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34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0547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220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205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9088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 med 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217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n eller Usa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664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363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783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435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62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577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91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2760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281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918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0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b-NO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4E34F3E-14E3-4157-B474-22A6E4CB1390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8BF9A1A-C7D0-4592-8EF4-DED5AB2E90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3558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13AB8B-E640-A5C5-24AF-78BD7E13B6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Dommerseminar 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D454662-0413-9416-5E9C-63554CD297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Ullevål 29.-30.August 2026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9659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78BA0D-ABE5-B7DB-9D60-4231E3BBD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Dommerkomiteen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057BF6-BDA1-3435-6104-B288B85F4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Leder    : 	Rune Wågelsby</a:t>
            </a:r>
          </a:p>
          <a:p>
            <a:r>
              <a:rPr lang="nb-NO" dirty="0"/>
              <a:t>Medlem :	Marianne Troppen	Hornnes</a:t>
            </a:r>
          </a:p>
          <a:p>
            <a:r>
              <a:rPr lang="nb-NO" dirty="0"/>
              <a:t>Medlem :	Karl Børre Reite</a:t>
            </a:r>
          </a:p>
          <a:p>
            <a:r>
              <a:rPr lang="nb-NO" dirty="0"/>
              <a:t>Medlem :	Svein </a:t>
            </a:r>
            <a:r>
              <a:rPr lang="nb-NO" dirty="0" err="1"/>
              <a:t>Egenberg</a:t>
            </a:r>
            <a:endParaRPr lang="nb-NO" dirty="0"/>
          </a:p>
          <a:p>
            <a:r>
              <a:rPr lang="nb-NO" dirty="0"/>
              <a:t>Medlem :	Øivind Eriksen	</a:t>
            </a:r>
          </a:p>
          <a:p>
            <a:r>
              <a:rPr lang="nb-NO" dirty="0"/>
              <a:t>Medlem :	Kasper Christensen</a:t>
            </a:r>
          </a:p>
          <a:p>
            <a:r>
              <a:rPr lang="nb-NO" dirty="0" err="1"/>
              <a:t>Adm</a:t>
            </a:r>
            <a:r>
              <a:rPr lang="nb-NO" dirty="0"/>
              <a:t>		:	</a:t>
            </a:r>
            <a:r>
              <a:rPr lang="nb-NO"/>
              <a:t>Ghassan Chaer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88755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0927E04-A8AF-4894-297F-588A524EF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0" y="982133"/>
            <a:ext cx="9433558" cy="1093556"/>
          </a:xfrm>
        </p:spPr>
        <p:txBody>
          <a:bodyPr>
            <a:normAutofit/>
          </a:bodyPr>
          <a:lstStyle/>
          <a:p>
            <a:r>
              <a:rPr lang="nb-NO" sz="3100" dirty="0"/>
              <a:t>Mandater for dommerkomiteen</a:t>
            </a:r>
            <a:br>
              <a:rPr lang="nb-NO" dirty="0"/>
            </a:br>
            <a:r>
              <a:rPr lang="nb-NO" sz="1600" b="1" dirty="0"/>
              <a:t>Dommerkomitéen er </a:t>
            </a:r>
            <a:r>
              <a:rPr lang="nb-NO" sz="1600" b="1" dirty="0" err="1"/>
              <a:t>NBTFs</a:t>
            </a:r>
            <a:r>
              <a:rPr lang="nb-NO" sz="1600" b="1" dirty="0"/>
              <a:t> fagkomité i dommersaker. Dommerkomitéen er underlagt Arrangementsutvalget og har følgende mandat og arbeidsoppgaver</a:t>
            </a:r>
            <a:endParaRPr lang="nb-NO" sz="16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89E1D57-4AED-D80D-EA09-9D75F311E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37" y="2556932"/>
            <a:ext cx="9308595" cy="3121492"/>
          </a:xfrm>
        </p:spPr>
        <p:txBody>
          <a:bodyPr>
            <a:normAutofit fontScale="25000" lnSpcReduction="20000"/>
          </a:bodyPr>
          <a:lstStyle/>
          <a:p>
            <a:r>
              <a:rPr lang="nb-NO" sz="5500" b="1" dirty="0"/>
              <a:t>1. Fellesbestemmelser for utvalg og komitéer m.m.</a:t>
            </a:r>
            <a:br>
              <a:rPr lang="nb-NO" sz="5500" b="1" dirty="0"/>
            </a:br>
            <a:r>
              <a:rPr lang="nb-NO" sz="5500" dirty="0"/>
              <a:t>Komitéen skal arbeide etter Mandat </a:t>
            </a:r>
            <a:r>
              <a:rPr lang="nb-NO" sz="5500" dirty="0" err="1"/>
              <a:t>nr</a:t>
            </a:r>
            <a:r>
              <a:rPr lang="nb-NO" sz="5500" dirty="0"/>
              <a:t> 2 – Fellesbestemmelser for utvalg og komitéer</a:t>
            </a:r>
          </a:p>
          <a:p>
            <a:r>
              <a:rPr lang="nb-NO" sz="5500" b="1" dirty="0"/>
              <a:t>2. Utdanning</a:t>
            </a:r>
            <a:br>
              <a:rPr lang="nb-NO" sz="5500" b="1" dirty="0"/>
            </a:br>
            <a:r>
              <a:rPr lang="nb-NO" sz="5500" dirty="0"/>
              <a:t>Komitéen har ansvaret for utdanning av regions- og forbundsdommere, herunder opplæring i funksjoner som teknisk delegert og nasjonal overdommer.</a:t>
            </a:r>
            <a:br>
              <a:rPr lang="nb-NO" sz="5500" dirty="0"/>
            </a:br>
            <a:r>
              <a:rPr lang="nb-NO" sz="5500" dirty="0"/>
              <a:t>Komitéen skal foreta uttak til </a:t>
            </a:r>
            <a:r>
              <a:rPr lang="nb-NO" sz="5500" dirty="0" err="1"/>
              <a:t>ITTFs</a:t>
            </a:r>
            <a:r>
              <a:rPr lang="nb-NO" sz="5500" dirty="0"/>
              <a:t> prøve for internasjonale dommere, samt arrangere denne prøven i Norge. Komitéen skal også foreta uttak til </a:t>
            </a:r>
            <a:r>
              <a:rPr lang="nb-NO" sz="5500" dirty="0" err="1"/>
              <a:t>ITTFs</a:t>
            </a:r>
            <a:r>
              <a:rPr lang="nb-NO" sz="5500" dirty="0"/>
              <a:t> prøve for internasjonale overdommere. m.m.</a:t>
            </a:r>
          </a:p>
          <a:p>
            <a:r>
              <a:rPr lang="nb-NO" sz="5500" b="1" dirty="0"/>
              <a:t>3. Etterutdanning</a:t>
            </a:r>
            <a:br>
              <a:rPr lang="nb-NO" sz="5500" b="1" dirty="0"/>
            </a:br>
            <a:r>
              <a:rPr lang="nb-NO" sz="5500" dirty="0"/>
              <a:t>Komitéen skal informere forbundsdommere om regelendringer, fortolkninger av regelverket og annet som er nødvendig for å utøve dommergjerningen.</a:t>
            </a:r>
            <a:br>
              <a:rPr lang="nb-NO" sz="5500" dirty="0"/>
            </a:br>
            <a:r>
              <a:rPr lang="nb-NO" sz="5500" dirty="0"/>
              <a:t>Komitéen skal ha en plan for oppfølging/ evaluering av forbundsdommere.</a:t>
            </a:r>
          </a:p>
          <a:p>
            <a:r>
              <a:rPr lang="nb-NO" sz="5500" b="1" dirty="0"/>
              <a:t>4. Internasjonal dommeroppnevning</a:t>
            </a:r>
            <a:br>
              <a:rPr lang="nb-NO" sz="5500" b="1" dirty="0"/>
            </a:br>
            <a:r>
              <a:rPr lang="nb-NO" sz="5500" dirty="0"/>
              <a:t>Komitéen skal oppnevne dommere til internasjonale oppdrag, herunder internasjonale oppdrag i Norge.</a:t>
            </a:r>
          </a:p>
          <a:p>
            <a:r>
              <a:rPr lang="nb-NO" sz="5500" b="1" dirty="0"/>
              <a:t>5. Nasjonal dommeroppnevning</a:t>
            </a:r>
            <a:br>
              <a:rPr lang="nb-NO" sz="5500" b="1" dirty="0"/>
            </a:br>
            <a:r>
              <a:rPr lang="nb-NO" sz="5500" dirty="0"/>
              <a:t>Komitéen skal årlig innen 15. september oppnevne overdommere og dommere til påfølgende sesongs </a:t>
            </a:r>
            <a:r>
              <a:rPr lang="nb-NO" sz="5500" dirty="0" err="1"/>
              <a:t>Stiga</a:t>
            </a:r>
            <a:r>
              <a:rPr lang="nb-NO" sz="5500" dirty="0"/>
              <a:t> – ligaen, Dameserien, 1.divisjon, 2. divisjon, </a:t>
            </a:r>
            <a:r>
              <a:rPr lang="nb-NO" sz="5500" dirty="0" err="1"/>
              <a:t>Stiga</a:t>
            </a:r>
            <a:r>
              <a:rPr lang="nb-NO" sz="5500" dirty="0"/>
              <a:t> Norgescup, </a:t>
            </a:r>
            <a:r>
              <a:rPr lang="nb-NO" sz="5500" dirty="0" err="1"/>
              <a:t>Stiga</a:t>
            </a:r>
            <a:r>
              <a:rPr lang="nb-NO" sz="5500" dirty="0"/>
              <a:t> Norgescupfinale og norske mesterskap.</a:t>
            </a:r>
          </a:p>
          <a:p>
            <a:r>
              <a:rPr lang="nb-NO" sz="5500" b="1" dirty="0"/>
              <a:t>6. Regelverk</a:t>
            </a:r>
            <a:br>
              <a:rPr lang="nb-NO" sz="5500" b="1" dirty="0"/>
            </a:br>
            <a:r>
              <a:rPr lang="nb-NO" sz="5500" dirty="0"/>
              <a:t>Komitéen kan komme med innspill til endringer av regelverket på områder som angår dommerfunksjoner.</a:t>
            </a:r>
          </a:p>
          <a:p>
            <a:endParaRPr lang="nb-NO" dirty="0"/>
          </a:p>
          <a:p>
            <a:endParaRPr lang="nb-NO" sz="1400" dirty="0"/>
          </a:p>
          <a:p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3511976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6BF7FD-FA25-B9BD-2AC7-BD48D27B3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SØNDAG MORGEN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893B89-B028-5AF5-EC7D-C65AB883D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Gruppearbeid.</a:t>
            </a:r>
          </a:p>
        </p:txBody>
      </p:sp>
    </p:spTree>
    <p:extLst>
      <p:ext uri="{BB962C8B-B14F-4D97-AF65-F5344CB8AC3E}">
        <p14:creationId xmlns:p14="http://schemas.microsoft.com/office/powerpoint/2010/main" val="940246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8794B25-832B-EDCD-37F7-C0AB281A9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Stigaliga</a:t>
            </a:r>
            <a:r>
              <a:rPr lang="nb-NO" dirty="0"/>
              <a:t> prosedyre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E2C5F99-FCF6-FB5F-2B3D-AEC685D43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Vi er utnevnt av NBTF og skal sørge for at reglementet følges.</a:t>
            </a:r>
          </a:p>
          <a:p>
            <a:r>
              <a:rPr lang="nb-NO" dirty="0"/>
              <a:t>Viktig å sette seg inn i hvilke oppgaver vi skal utføre før, under og etter matchen.</a:t>
            </a:r>
          </a:p>
          <a:p>
            <a:r>
              <a:rPr lang="nb-NO" dirty="0"/>
              <a:t>Møt godt forberedt og i god tid (minimum 1 time før kampstart).</a:t>
            </a:r>
          </a:p>
          <a:p>
            <a:r>
              <a:rPr lang="nb-NO" dirty="0"/>
              <a:t>Ha med nødvendig utstyr som korrekt dommer bekledning, utstyr, oppladet nettbrett og skjemaer.</a:t>
            </a:r>
          </a:p>
          <a:p>
            <a:r>
              <a:rPr lang="nb-NO" dirty="0"/>
              <a:t>Sørg for at det dommerparet som dømmer sammen, samarbeider godt og gjør klare avtaler med hverandre.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66547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D18DA56-0AD2-5B7F-7953-D9A43626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Viktige punkter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60C1E00-7CFF-FEC1-356A-67DA968B0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dirty="0"/>
              <a:t>Sjekke at spillområdet holder lovlige krav (min. 6x12 meter hage og min. 4 meter takhøyde).</a:t>
            </a:r>
          </a:p>
          <a:p>
            <a:r>
              <a:rPr lang="nb-NO" dirty="0"/>
              <a:t>Sjekke nett og bord.</a:t>
            </a:r>
          </a:p>
          <a:p>
            <a:r>
              <a:rPr lang="nb-NO" dirty="0"/>
              <a:t>Ikke blendene lys/sollys inn i kamp arenaen.</a:t>
            </a:r>
          </a:p>
          <a:p>
            <a:r>
              <a:rPr lang="nb-NO" dirty="0"/>
              <a:t>Sjekke at dommertavler er komplette og i orden.</a:t>
            </a:r>
          </a:p>
          <a:p>
            <a:r>
              <a:rPr lang="nb-NO" dirty="0"/>
              <a:t> Lagoppstillinger skal være samlet inn min. 30 minutter før kampstart (nytt av året, grunnet Stupa og livescoring).</a:t>
            </a:r>
          </a:p>
          <a:p>
            <a:r>
              <a:rPr lang="nb-NO" dirty="0"/>
              <a:t>Overdommer bør være tidlig i kontakt med arrangøransvarlig med tanke på å gjennomgå tidsskjemaet (når oppvarming avsluttes, innmarsj, lag presenteres osv.).</a:t>
            </a:r>
          </a:p>
          <a:p>
            <a:r>
              <a:rPr lang="nb-NO" dirty="0"/>
              <a:t>Sende inn kampskjemaer etter kampen(e) ?</a:t>
            </a:r>
          </a:p>
        </p:txBody>
      </p:sp>
    </p:spTree>
    <p:extLst>
      <p:ext uri="{BB962C8B-B14F-4D97-AF65-F5344CB8AC3E}">
        <p14:creationId xmlns:p14="http://schemas.microsoft.com/office/powerpoint/2010/main" val="38282191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k">
  <a:themeElements>
    <a:clrScheme name="Organis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s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9D399B9A5D3564989DEC33308745E13" ma:contentTypeVersion="17" ma:contentTypeDescription="Opprett et nytt dokument." ma:contentTypeScope="" ma:versionID="7c767784196b5c0face42470c6d89db3">
  <xsd:schema xmlns:xsd="http://www.w3.org/2001/XMLSchema" xmlns:xs="http://www.w3.org/2001/XMLSchema" xmlns:p="http://schemas.microsoft.com/office/2006/metadata/properties" xmlns:ns2="48466462-bc3c-4a55-9692-5a55445c2259" xmlns:ns3="9e538389-cabc-4d4e-918a-8beb7ac0ecaa" targetNamespace="http://schemas.microsoft.com/office/2006/metadata/properties" ma:root="true" ma:fieldsID="2bac134a74cc7f751c93cf34e26b8dc0" ns2:_="" ns3:_="">
    <xsd:import namespace="48466462-bc3c-4a55-9692-5a55445c2259"/>
    <xsd:import namespace="9e538389-cabc-4d4e-918a-8beb7ac0ec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66462-bc3c-4a55-9692-5a55445c22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Bildemerkelapper" ma:readOnly="false" ma:fieldId="{5cf76f15-5ced-4ddc-b409-7134ff3c332f}" ma:taxonomyMulti="true" ma:sspId="7c35df68-1123-4a3a-b80a-3e4e7d44f2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538389-cabc-4d4e-918a-8beb7ac0ecaa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104098d-54d4-4325-95e5-1a72a9c9d0af}" ma:internalName="TaxCatchAll" ma:showField="CatchAllData" ma:web="733df60e-6b8c-49a5-a953-39613cb8aa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466462-bc3c-4a55-9692-5a55445c2259">
      <Terms xmlns="http://schemas.microsoft.com/office/infopath/2007/PartnerControls"/>
    </lcf76f155ced4ddcb4097134ff3c332f>
    <TaxCatchAll xmlns="9e538389-cabc-4d4e-918a-8beb7ac0ecaa" xsi:nil="true"/>
  </documentManagement>
</p:properties>
</file>

<file path=customXml/itemProps1.xml><?xml version="1.0" encoding="utf-8"?>
<ds:datastoreItem xmlns:ds="http://schemas.openxmlformats.org/officeDocument/2006/customXml" ds:itemID="{E270F18E-1F3B-4705-AA3F-67751939C41F}"/>
</file>

<file path=customXml/itemProps2.xml><?xml version="1.0" encoding="utf-8"?>
<ds:datastoreItem xmlns:ds="http://schemas.openxmlformats.org/officeDocument/2006/customXml" ds:itemID="{7FD17437-77AB-4417-8B34-6E3BDEE93024}"/>
</file>

<file path=customXml/itemProps3.xml><?xml version="1.0" encoding="utf-8"?>
<ds:datastoreItem xmlns:ds="http://schemas.openxmlformats.org/officeDocument/2006/customXml" ds:itemID="{9D25D4E3-B27E-4D7D-9F88-D6BFC41A2134}"/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329</TotalTime>
  <Words>459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Organisk</vt:lpstr>
      <vt:lpstr>Dommerseminar </vt:lpstr>
      <vt:lpstr>Dommerkomiteen</vt:lpstr>
      <vt:lpstr>Mandater for dommerkomiteen Dommerkomitéen er NBTFs fagkomité i dommersaker. Dommerkomitéen er underlagt Arrangementsutvalget og har følgende mandat og arbeidsoppgaver</vt:lpstr>
      <vt:lpstr>SØNDAG MORGEN</vt:lpstr>
      <vt:lpstr>Stigaliga prosedyre</vt:lpstr>
      <vt:lpstr>Viktige punkter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Rune Wågelsby</dc:creator>
  <cp:lastModifiedBy>Rune Wågelsby</cp:lastModifiedBy>
  <cp:revision>2</cp:revision>
  <dcterms:created xsi:type="dcterms:W3CDTF">2025-09-05T11:11:48Z</dcterms:created>
  <dcterms:modified xsi:type="dcterms:W3CDTF">2026-08-28T12:36:34Z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0x010100D9D399B9A5D3564989DEC33308745E13</vt:lpwstr>
  </property>
</Properties>
</file>