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iddels stil 3 - uthevin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5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1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7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93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3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6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2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5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7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7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1F8D-A1B5-4A3E-A847-0803198CC0D1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4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31F8D-A1B5-4A3E-A847-0803198CC0D1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23159-69CF-477D-B417-325A2F4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1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tadmin.webzenter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168892" y="448595"/>
            <a:ext cx="9144000" cy="176882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nb-NO" sz="4000" dirty="0"/>
              <a:t>B-72 inviterer til</a:t>
            </a:r>
            <a:br>
              <a:rPr lang="nb-NO" sz="4000" dirty="0"/>
            </a:br>
            <a:r>
              <a:rPr lang="nb-NO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B-NM i B-72 hallen i Lørenskog 1. – 2. mars.</a:t>
            </a:r>
            <a:endParaRPr lang="nb-NO" sz="40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635760" cy="6858000"/>
          </a:xfrm>
          <a:solidFill>
            <a:srgbClr val="FF0000"/>
          </a:solidFill>
        </p:spPr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904" y="3140292"/>
            <a:ext cx="2847975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14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35760" y="162561"/>
            <a:ext cx="10109200" cy="820419"/>
          </a:xfr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nb-NO" sz="2800" b="1" dirty="0">
                <a:solidFill>
                  <a:srgbClr val="FF0000"/>
                </a:solidFill>
              </a:rPr>
              <a:t>B-72 inviterer til B-NM 1. – 2. </a:t>
            </a:r>
            <a:r>
              <a:rPr lang="nb-NO" sz="2800" b="1">
                <a:solidFill>
                  <a:srgbClr val="FF0000"/>
                </a:solidFill>
              </a:rPr>
              <a:t>mars 2025 </a:t>
            </a:r>
            <a:r>
              <a:rPr lang="nb-NO" sz="2800" b="1" dirty="0">
                <a:solidFill>
                  <a:srgbClr val="FF0000"/>
                </a:solidFill>
              </a:rPr>
              <a:t>i B-72 hallen</a:t>
            </a:r>
            <a:endParaRPr lang="nb-NO" sz="2800" dirty="0">
              <a:solidFill>
                <a:srgbClr val="FF0000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635760" y="982980"/>
            <a:ext cx="4775200" cy="58750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nb-NO" sz="1400" b="1" dirty="0"/>
              <a:t>Hall </a:t>
            </a:r>
            <a:br>
              <a:rPr lang="nb-NO" sz="1400" dirty="0"/>
            </a:br>
            <a:r>
              <a:rPr lang="nb-NO" sz="1400" dirty="0"/>
              <a:t>B-72 hallen, </a:t>
            </a:r>
            <a:r>
              <a:rPr lang="nb-NO" sz="1400" dirty="0" err="1"/>
              <a:t>Boecksgate</a:t>
            </a:r>
            <a:r>
              <a:rPr lang="nb-NO" sz="1400" dirty="0"/>
              <a:t> 7, 1473 Lørenskog </a:t>
            </a:r>
          </a:p>
          <a:p>
            <a:pPr marL="0" indent="0">
              <a:buNone/>
            </a:pPr>
            <a:r>
              <a:rPr lang="nb-NO" sz="1400" b="1" dirty="0"/>
              <a:t>Påmelding</a:t>
            </a:r>
            <a:br>
              <a:rPr lang="nb-NO" sz="1400" b="1" dirty="0"/>
            </a:br>
            <a:r>
              <a:rPr lang="nb-NO" sz="1400" dirty="0" err="1"/>
              <a:t>Ttadmin</a:t>
            </a:r>
            <a:r>
              <a:rPr lang="nb-NO" sz="1400" dirty="0"/>
              <a:t>: </a:t>
            </a:r>
            <a:r>
              <a:rPr lang="nb-NO" sz="1400" b="0" i="0" u="sng" dirty="0">
                <a:solidFill>
                  <a:schemeClr val="tx1"/>
                </a:solidFill>
                <a:effectLst/>
                <a:hlinkClick r:id="rId2"/>
              </a:rPr>
              <a:t>https://ttadmin.webzenter.com/</a:t>
            </a:r>
            <a:r>
              <a:rPr lang="nb-NO" sz="1400" b="0" i="0" u="sng" dirty="0">
                <a:solidFill>
                  <a:schemeClr val="tx1"/>
                </a:solidFill>
                <a:effectLst/>
              </a:rPr>
              <a:t> </a:t>
            </a:r>
            <a:r>
              <a:rPr lang="nb-NO" sz="1400" b="0" i="0" dirty="0">
                <a:solidFill>
                  <a:schemeClr val="tx1"/>
                </a:solidFill>
                <a:effectLst/>
              </a:rPr>
              <a:t>Frist: Førstemann til mølla prinsippet gjelder. Endelig strek settes 10.februar.</a:t>
            </a:r>
            <a:br>
              <a:rPr lang="nb-NO" sz="1400" dirty="0"/>
            </a:br>
            <a:br>
              <a:rPr lang="nb-NO" sz="1400" dirty="0"/>
            </a:br>
            <a:r>
              <a:rPr lang="nb-NO" sz="1400" b="1" dirty="0"/>
              <a:t>Betaling</a:t>
            </a:r>
            <a:br>
              <a:rPr lang="nb-NO" sz="1400" b="1" dirty="0"/>
            </a:br>
            <a:r>
              <a:rPr lang="nb-NO" sz="1400" dirty="0"/>
              <a:t>Skjer når man gjør påmeldingen i </a:t>
            </a:r>
            <a:r>
              <a:rPr lang="nb-NO" sz="1400" dirty="0" err="1"/>
              <a:t>Ttadmin</a:t>
            </a:r>
            <a:r>
              <a:rPr lang="nb-NO" sz="1400" dirty="0"/>
              <a:t> for de klubbene som har anledning til det. For resten så sendes faktura.</a:t>
            </a:r>
          </a:p>
          <a:p>
            <a:pPr marL="0" indent="0">
              <a:buNone/>
            </a:pPr>
            <a:r>
              <a:rPr lang="nb-NO" sz="1400" dirty="0"/>
              <a:t>NB! For evt. </a:t>
            </a:r>
            <a:r>
              <a:rPr lang="nb-NO" sz="1400" dirty="0" err="1"/>
              <a:t>etteranmeldinger</a:t>
            </a:r>
            <a:r>
              <a:rPr lang="nb-NO" sz="1400" dirty="0"/>
              <a:t> tilkommer ekstra avgift kr 200,- per spiller og blir fakturert etter turneringen. Tillates kun så lenge det er plasser tilgjengelig.</a:t>
            </a:r>
          </a:p>
          <a:p>
            <a:pPr marL="0" indent="0">
              <a:buNone/>
            </a:pPr>
            <a:r>
              <a:rPr lang="nb-NO" sz="1400" b="1" dirty="0"/>
              <a:t>Spilleform</a:t>
            </a:r>
            <a:r>
              <a:rPr lang="nb-NO" sz="1400" dirty="0"/>
              <a:t> </a:t>
            </a:r>
            <a:br>
              <a:rPr lang="nb-NO" sz="1400" dirty="0"/>
            </a:br>
            <a:r>
              <a:rPr lang="nb-NO" sz="1400" dirty="0"/>
              <a:t>Cup i lag, pulje i single. Best av fem sett. 3 spillere må føres opp i lagspillet.</a:t>
            </a:r>
          </a:p>
          <a:p>
            <a:pPr marL="0" indent="0">
              <a:buNone/>
            </a:pPr>
            <a:r>
              <a:rPr lang="nb-NO" sz="1400" b="1" dirty="0"/>
              <a:t>Tidsskjema </a:t>
            </a:r>
            <a:br>
              <a:rPr lang="nb-NO" sz="1400" b="1" dirty="0"/>
            </a:br>
            <a:r>
              <a:rPr lang="nb-NO" sz="1400" dirty="0"/>
              <a:t>Det legges ut detaljert tidsskjema en uke før turneringsstart.</a:t>
            </a:r>
            <a:br>
              <a:rPr lang="nb-NO" sz="1400" dirty="0"/>
            </a:br>
            <a:r>
              <a:rPr lang="nb-NO" sz="1400" dirty="0"/>
              <a:t>Det blir start 09:00 på lørdag og 09:00 søndag. Hallen åpner 75 min før klassestart. </a:t>
            </a:r>
          </a:p>
          <a:p>
            <a:pPr mar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Deltagelse</a:t>
            </a:r>
            <a:br>
              <a:rPr lang="nb-NO" sz="1400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Turneringen er åpen for alle spillere, også damespillere, så lenge spilleren har lisens og under 2300 poeng på rankingen. </a:t>
            </a:r>
            <a:r>
              <a:rPr lang="nb-NO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vil være plass til maksimalt 15 lag, og  56 spillere i single. </a:t>
            </a:r>
            <a:endParaRPr lang="nb-NO" sz="1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nb-NO" sz="1400" b="1" dirty="0"/>
              <a:t>Seeding</a:t>
            </a:r>
            <a:br>
              <a:rPr lang="nb-NO" sz="1400" dirty="0"/>
            </a:br>
            <a:r>
              <a:rPr lang="nb-NO" sz="1400" dirty="0"/>
              <a:t>1.februar rankingen vil bli brukt som seedingsgrunnlag.</a:t>
            </a:r>
          </a:p>
        </p:txBody>
      </p:sp>
      <p:sp>
        <p:nvSpPr>
          <p:cNvPr id="7" name="Plassholder for innhold 6"/>
          <p:cNvSpPr>
            <a:spLocks noGrp="1"/>
          </p:cNvSpPr>
          <p:nvPr>
            <p:ph sz="half" idx="2"/>
          </p:nvPr>
        </p:nvSpPr>
        <p:spPr>
          <a:xfrm>
            <a:off x="6410960" y="982981"/>
            <a:ext cx="5781040" cy="58750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Spørsmål</a:t>
            </a:r>
            <a:r>
              <a:rPr lang="nb-NO" sz="1400" dirty="0">
                <a:solidFill>
                  <a:prstClr val="black"/>
                </a:solidFill>
              </a:rPr>
              <a:t> </a:t>
            </a:r>
            <a:br>
              <a:rPr lang="nb-NO" sz="1400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Spørsmål kan rettes til turneringsleder Sindre Åteigen</a:t>
            </a:r>
            <a:br>
              <a:rPr lang="nb-NO" sz="1400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- mail: sindre@b72.no</a:t>
            </a:r>
            <a:br>
              <a:rPr lang="nb-NO" sz="1400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- mobil: 46508131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Utstyr </a:t>
            </a:r>
            <a:br>
              <a:rPr lang="nb-NO" sz="1400" b="1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Stiga bord, baller: hvite, Stiga *** 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Kantine</a:t>
            </a:r>
            <a:br>
              <a:rPr lang="nb-NO" sz="1400" b="1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Det vil være kantine i 2. etasjen i hallen. 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Fasiliteter </a:t>
            </a:r>
            <a:br>
              <a:rPr lang="nb-NO" sz="1400" b="1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Det er garderober og dusjer tilgjengelig under hele turneringen</a:t>
            </a:r>
          </a:p>
          <a:p>
            <a:pPr mar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Dommere</a:t>
            </a:r>
            <a:r>
              <a:rPr lang="nb-NO" sz="1400" dirty="0">
                <a:solidFill>
                  <a:prstClr val="black"/>
                </a:solidFill>
              </a:rPr>
              <a:t> </a:t>
            </a:r>
            <a:br>
              <a:rPr lang="nb-NO" sz="1400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I puljespill dømmer spillerne selv. De som ryker ut i puljespillet og i avsluttende cupspill må dømme en kamp til etter at de er ferdig med eget spill. I lag dømmer lagene selv.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Stevnetieren </a:t>
            </a:r>
            <a:br>
              <a:rPr lang="nb-NO" sz="1400" b="1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Påmeldingsavgiften inkluderer 10 kr til stevnetieren.</a:t>
            </a:r>
          </a:p>
          <a:p>
            <a:pPr marL="0" lvl="0" indent="0">
              <a:buNone/>
            </a:pPr>
            <a:r>
              <a:rPr lang="nb-NO" sz="1400" b="1" dirty="0">
                <a:solidFill>
                  <a:prstClr val="black"/>
                </a:solidFill>
              </a:rPr>
              <a:t>Arrangementet er underlagt NBTF sitt reglement og dopingbestemmelsene. </a:t>
            </a:r>
          </a:p>
          <a:p>
            <a:pPr marL="0" indent="0">
              <a:buNone/>
            </a:pPr>
            <a:r>
              <a:rPr lang="nb-NO" sz="1400" b="1" dirty="0"/>
              <a:t>Tidsskjema</a:t>
            </a:r>
            <a:br>
              <a:rPr lang="nb-NO" dirty="0"/>
            </a:br>
            <a:r>
              <a:rPr lang="nb-NO" sz="1400" dirty="0"/>
              <a:t>Lørdag: Herrer B lag (510kr per lag)</a:t>
            </a:r>
            <a:br>
              <a:rPr lang="nb-NO" sz="1400" dirty="0"/>
            </a:br>
            <a:r>
              <a:rPr lang="nb-NO" sz="1400" dirty="0"/>
              <a:t>Søndag: Herrer B single (310kr)</a:t>
            </a:r>
          </a:p>
          <a:p>
            <a:pPr marL="0" indent="0">
              <a:buNone/>
            </a:pPr>
            <a:r>
              <a:rPr lang="nb-NO" sz="1400" dirty="0"/>
              <a:t>Informasjon legges ut på B72 sin hjemmeside samt </a:t>
            </a:r>
            <a:r>
              <a:rPr lang="nb-NO" sz="1400" dirty="0" err="1"/>
              <a:t>Facebooksider</a:t>
            </a:r>
            <a:r>
              <a:rPr lang="nb-NO" sz="1400" dirty="0"/>
              <a:t>.</a:t>
            </a:r>
          </a:p>
        </p:txBody>
      </p:sp>
      <p:sp>
        <p:nvSpPr>
          <p:cNvPr id="8" name="Rektangel 7"/>
          <p:cNvSpPr/>
          <p:nvPr/>
        </p:nvSpPr>
        <p:spPr>
          <a:xfrm>
            <a:off x="0" y="0"/>
            <a:ext cx="1635760" cy="68580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9527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D399B9A5D3564989DEC33308745E13" ma:contentTypeVersion="16" ma:contentTypeDescription="Opprett et nytt dokument." ma:contentTypeScope="" ma:versionID="00f808d775882c35c73a185c5c879437">
  <xsd:schema xmlns:xsd="http://www.w3.org/2001/XMLSchema" xmlns:xs="http://www.w3.org/2001/XMLSchema" xmlns:p="http://schemas.microsoft.com/office/2006/metadata/properties" xmlns:ns2="48466462-bc3c-4a55-9692-5a55445c2259" xmlns:ns3="9e538389-cabc-4d4e-918a-8beb7ac0ecaa" targetNamespace="http://schemas.microsoft.com/office/2006/metadata/properties" ma:root="true" ma:fieldsID="6b5d26810788b60656b53b8e0f51ede1" ns2:_="" ns3:_="">
    <xsd:import namespace="48466462-bc3c-4a55-9692-5a55445c2259"/>
    <xsd:import namespace="9e538389-cabc-4d4e-918a-8beb7ac0ec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66462-bc3c-4a55-9692-5a55445c22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Bildemerkelapper" ma:readOnly="false" ma:fieldId="{5cf76f15-5ced-4ddc-b409-7134ff3c332f}" ma:taxonomyMulti="true" ma:sspId="7c35df68-1123-4a3a-b80a-3e4e7d44f2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38389-cabc-4d4e-918a-8beb7ac0eca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f104098d-54d4-4325-95e5-1a72a9c9d0af}" ma:internalName="TaxCatchAll" ma:showField="CatchAllData" ma:web="733df60e-6b8c-49a5-a953-39613cb8aa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66462-bc3c-4a55-9692-5a55445c2259">
      <Terms xmlns="http://schemas.microsoft.com/office/infopath/2007/PartnerControls"/>
    </lcf76f155ced4ddcb4097134ff3c332f>
    <TaxCatchAll xmlns="9e538389-cabc-4d4e-918a-8beb7ac0ecaa" xsi:nil="true"/>
  </documentManagement>
</p:properties>
</file>

<file path=customXml/itemProps1.xml><?xml version="1.0" encoding="utf-8"?>
<ds:datastoreItem xmlns:ds="http://schemas.openxmlformats.org/officeDocument/2006/customXml" ds:itemID="{0096DBF8-183F-43E3-BEA9-466FB5B0E806}"/>
</file>

<file path=customXml/itemProps2.xml><?xml version="1.0" encoding="utf-8"?>
<ds:datastoreItem xmlns:ds="http://schemas.openxmlformats.org/officeDocument/2006/customXml" ds:itemID="{E690C3EE-FBDB-49D8-A228-254FF0D31212}"/>
</file>

<file path=customXml/itemProps3.xml><?xml version="1.0" encoding="utf-8"?>
<ds:datastoreItem xmlns:ds="http://schemas.openxmlformats.org/officeDocument/2006/customXml" ds:itemID="{14D67DF2-2D1A-4442-B11F-0D29054CE10D}"/>
</file>

<file path=docProps/app.xml><?xml version="1.0" encoding="utf-8"?>
<Properties xmlns="http://schemas.openxmlformats.org/officeDocument/2006/extended-properties" xmlns:vt="http://schemas.openxmlformats.org/officeDocument/2006/docPropsVTypes">
  <TotalTime>2943</TotalTime>
  <Words>373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B-72 inviterer til B-NM i B-72 hallen i Lørenskog 1. – 2. mars.</vt:lpstr>
      <vt:lpstr>B-72 inviterer til B-NM 1. – 2. mars 2025 i B-72 hallen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B-72 inviterer til KM i Oslo og Akershus</dc:title>
  <dc:creator>Anders Brennhagen</dc:creator>
  <cp:lastModifiedBy>Chaer, Ghassan</cp:lastModifiedBy>
  <cp:revision>27</cp:revision>
  <dcterms:created xsi:type="dcterms:W3CDTF">2018-10-28T11:59:01Z</dcterms:created>
  <dcterms:modified xsi:type="dcterms:W3CDTF">2025-01-14T13:52:23Z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0x010100D9D399B9A5D3564989DEC33308745E13</vt:lpwstr>
  </property>
</Properties>
</file>