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ddels stil 3 - uthev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3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1F8D-A1B5-4A3E-A847-0803198CC0D1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tadmin.webzenter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68892" y="448595"/>
            <a:ext cx="9144000" cy="17688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b-NO" sz="4000" dirty="0"/>
              <a:t>B-72 inviterer til</a:t>
            </a:r>
            <a:br>
              <a:rPr lang="nb-NO" sz="4000" dirty="0"/>
            </a:br>
            <a:r>
              <a:rPr lang="nb-NO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B-NM i B-72 hallen i Lørenskog 1. – 2. mars.</a:t>
            </a:r>
            <a:endParaRPr lang="nb-NO" sz="4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635760" cy="6858000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04" y="3140292"/>
            <a:ext cx="28479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35760" y="162561"/>
            <a:ext cx="10109200" cy="820419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b-NO" sz="2800" b="1" dirty="0">
                <a:solidFill>
                  <a:srgbClr val="FF0000"/>
                </a:solidFill>
              </a:rPr>
              <a:t>B-72 inviterer til B-NM 1. – 2. </a:t>
            </a:r>
            <a:r>
              <a:rPr lang="nb-NO" sz="2800" b="1">
                <a:solidFill>
                  <a:srgbClr val="FF0000"/>
                </a:solidFill>
              </a:rPr>
              <a:t>mars 2025 </a:t>
            </a:r>
            <a:r>
              <a:rPr lang="nb-NO" sz="2800" b="1" dirty="0">
                <a:solidFill>
                  <a:srgbClr val="FF0000"/>
                </a:solidFill>
              </a:rPr>
              <a:t>i B-72 hallen</a:t>
            </a:r>
            <a:endParaRPr lang="nb-NO" sz="28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35760" y="982980"/>
            <a:ext cx="4775200" cy="58750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b="1" dirty="0"/>
              <a:t>Hall </a:t>
            </a:r>
            <a:br>
              <a:rPr lang="nb-NO" sz="1400" dirty="0"/>
            </a:br>
            <a:r>
              <a:rPr lang="nb-NO" sz="1400" dirty="0"/>
              <a:t>B-72 hallen, </a:t>
            </a:r>
            <a:r>
              <a:rPr lang="nb-NO" sz="1400" dirty="0" err="1"/>
              <a:t>Boecksgate</a:t>
            </a:r>
            <a:r>
              <a:rPr lang="nb-NO" sz="1400" dirty="0"/>
              <a:t> 7, 1473 Lørenskog </a:t>
            </a:r>
          </a:p>
          <a:p>
            <a:pPr marL="0" indent="0">
              <a:buNone/>
            </a:pPr>
            <a:r>
              <a:rPr lang="nb-NO" sz="1400" b="1" dirty="0"/>
              <a:t>Påmelding</a:t>
            </a:r>
            <a:br>
              <a:rPr lang="nb-NO" sz="1400" b="1" dirty="0"/>
            </a:br>
            <a:r>
              <a:rPr lang="nb-NO" sz="1400" dirty="0" err="1"/>
              <a:t>Ttadmin</a:t>
            </a:r>
            <a:r>
              <a:rPr lang="nb-NO" sz="1400" dirty="0"/>
              <a:t>: </a:t>
            </a:r>
            <a:r>
              <a:rPr lang="nb-NO" sz="1400" b="0" i="0" u="sng" dirty="0">
                <a:solidFill>
                  <a:schemeClr val="tx1"/>
                </a:solidFill>
                <a:effectLst/>
                <a:hlinkClick r:id="rId2"/>
              </a:rPr>
              <a:t>https://ttadmin.webzenter.com/</a:t>
            </a:r>
            <a:r>
              <a:rPr lang="nb-NO" sz="1400" b="0" i="0" u="sng" dirty="0">
                <a:solidFill>
                  <a:schemeClr val="tx1"/>
                </a:solidFill>
                <a:effectLst/>
              </a:rPr>
              <a:t> </a:t>
            </a:r>
            <a:r>
              <a:rPr lang="nb-NO" sz="1400" b="0" i="0" dirty="0">
                <a:solidFill>
                  <a:schemeClr val="tx1"/>
                </a:solidFill>
                <a:effectLst/>
              </a:rPr>
              <a:t>Frist: Førstemann til mølla prinsippet gjelder. Endelig strek settes 10.februar.</a:t>
            </a:r>
            <a:br>
              <a:rPr lang="nb-NO" sz="1400" dirty="0"/>
            </a:br>
            <a:br>
              <a:rPr lang="nb-NO" sz="1400" dirty="0"/>
            </a:br>
            <a:r>
              <a:rPr lang="nb-NO" sz="1400" b="1" dirty="0"/>
              <a:t>Betaling</a:t>
            </a:r>
            <a:br>
              <a:rPr lang="nb-NO" sz="1400" b="1" dirty="0"/>
            </a:br>
            <a:r>
              <a:rPr lang="nb-NO" sz="1400" dirty="0"/>
              <a:t>Skjer når man gjør påmeldingen i </a:t>
            </a:r>
            <a:r>
              <a:rPr lang="nb-NO" sz="1400" dirty="0" err="1"/>
              <a:t>Ttadmin</a:t>
            </a:r>
            <a:r>
              <a:rPr lang="nb-NO" sz="1400" dirty="0"/>
              <a:t> for de klubbene som har anledning til det. For resten så sendes faktura.</a:t>
            </a:r>
          </a:p>
          <a:p>
            <a:pPr marL="0" indent="0">
              <a:buNone/>
            </a:pPr>
            <a:r>
              <a:rPr lang="nb-NO" sz="1400" dirty="0"/>
              <a:t>NB! For evt. </a:t>
            </a:r>
            <a:r>
              <a:rPr lang="nb-NO" sz="1400" dirty="0" err="1"/>
              <a:t>etteranmeldinger</a:t>
            </a:r>
            <a:r>
              <a:rPr lang="nb-NO" sz="1400" dirty="0"/>
              <a:t> tilkommer ekstra avgift kr 200,- per spiller og blir fakturert etter turneringen. Tillates kun så lenge det er plasser tilgjengelig.</a:t>
            </a:r>
          </a:p>
          <a:p>
            <a:pPr marL="0" indent="0">
              <a:buNone/>
            </a:pPr>
            <a:r>
              <a:rPr lang="nb-NO" sz="1400" b="1" dirty="0"/>
              <a:t>Spilleform</a:t>
            </a:r>
            <a:r>
              <a:rPr lang="nb-NO" sz="1400" dirty="0"/>
              <a:t> </a:t>
            </a:r>
            <a:br>
              <a:rPr lang="nb-NO" sz="1400" dirty="0"/>
            </a:br>
            <a:r>
              <a:rPr lang="nb-NO" sz="1400" dirty="0"/>
              <a:t>Cup i lag, pulje i single. Best av fem sett. 3 spillere må føres opp i lagspillet.</a:t>
            </a:r>
          </a:p>
          <a:p>
            <a:pPr marL="0" indent="0">
              <a:buNone/>
            </a:pPr>
            <a:r>
              <a:rPr lang="nb-NO" sz="1400" b="1" dirty="0"/>
              <a:t>Tidsskjema </a:t>
            </a:r>
            <a:br>
              <a:rPr lang="nb-NO" sz="1400" b="1" dirty="0"/>
            </a:br>
            <a:r>
              <a:rPr lang="nb-NO" sz="1400" dirty="0"/>
              <a:t>Det legges ut detaljert tidsskjema en uke før turneringsstart.</a:t>
            </a:r>
            <a:br>
              <a:rPr lang="nb-NO" sz="1400" dirty="0"/>
            </a:br>
            <a:r>
              <a:rPr lang="nb-NO" sz="1400" dirty="0"/>
              <a:t>Det blir start 09:00 på lørdag og 09:00 søndag. Hallen åpner 75 min før klassestart. </a:t>
            </a:r>
          </a:p>
          <a:p>
            <a:pPr mar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Deltagelse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Turneringen er åpen for alle spillere, også damespillere, så lenge spilleren har lisens og under 2300 poeng på rankingen. </a:t>
            </a:r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vil være plass til maksimalt 15 lag, og  56 spillere i single. </a:t>
            </a:r>
            <a:endParaRPr lang="nb-NO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b-NO" sz="1400" b="1" dirty="0"/>
              <a:t>Seeding</a:t>
            </a:r>
            <a:br>
              <a:rPr lang="nb-NO" sz="1400" dirty="0"/>
            </a:br>
            <a:r>
              <a:rPr lang="nb-NO" sz="1400" dirty="0"/>
              <a:t>1.februar rankingen vil bli brukt som seedingsgrunnlag.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410960" y="982981"/>
            <a:ext cx="5781040" cy="58750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Spørsmål kan rettes til turneringsleder Sindre Åteigen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mail: sindre@b72.no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mobil: 46508131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Utstyr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Stiga bord, baller: hvite, Stiga ***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Kantine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vil være kantine i 2. etasjen i hallen.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Fasiliteter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er garderober og dusjer tilgjengelig under hele turneringen</a:t>
            </a:r>
          </a:p>
          <a:p>
            <a:pPr mar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Dommere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I puljespill dømmer spillerne selv. De som ryker ut i puljespillet og i avsluttende cupspill må dømme en kamp til etter at de er ferdig med eget spill. I lag dømmer lagene selv.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Stevnetieren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Påmeldingsavgiften inkluderer 10 kr til stevnetieren.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Arrangementet er underlagt NBTF sitt reglement og dopingbestemmelsene. </a:t>
            </a:r>
          </a:p>
          <a:p>
            <a:pPr marL="0" indent="0">
              <a:buNone/>
            </a:pPr>
            <a:r>
              <a:rPr lang="nb-NO" sz="1400" b="1" dirty="0"/>
              <a:t>Tidsskjema</a:t>
            </a:r>
            <a:br>
              <a:rPr lang="nb-NO" dirty="0"/>
            </a:br>
            <a:r>
              <a:rPr lang="nb-NO" sz="1400" dirty="0"/>
              <a:t>Lørdag: Herrer B lag (510kr per lag)</a:t>
            </a:r>
            <a:br>
              <a:rPr lang="nb-NO" sz="1400" dirty="0"/>
            </a:br>
            <a:r>
              <a:rPr lang="nb-NO" sz="1400" dirty="0"/>
              <a:t>Søndag: Herrer B single (310kr)</a:t>
            </a:r>
          </a:p>
          <a:p>
            <a:pPr marL="0" indent="0">
              <a:buNone/>
            </a:pPr>
            <a:r>
              <a:rPr lang="nb-NO" sz="1400" dirty="0"/>
              <a:t>Informasjon legges ut på B72 sin hjemmeside samt </a:t>
            </a:r>
            <a:r>
              <a:rPr lang="nb-NO" sz="1400" dirty="0" err="1"/>
              <a:t>Facebooksider</a:t>
            </a:r>
            <a:r>
              <a:rPr lang="nb-NO" sz="1400" dirty="0"/>
              <a:t>.</a:t>
            </a:r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1635760" cy="6858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952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D399B9A5D3564989DEC33308745E13" ma:contentTypeVersion="16" ma:contentTypeDescription="Opprett et nytt dokument." ma:contentTypeScope="" ma:versionID="00f808d775882c35c73a185c5c879437">
  <xsd:schema xmlns:xsd="http://www.w3.org/2001/XMLSchema" xmlns:xs="http://www.w3.org/2001/XMLSchema" xmlns:p="http://schemas.microsoft.com/office/2006/metadata/properties" xmlns:ns2="48466462-bc3c-4a55-9692-5a55445c2259" xmlns:ns3="9e538389-cabc-4d4e-918a-8beb7ac0ecaa" targetNamespace="http://schemas.microsoft.com/office/2006/metadata/properties" ma:root="true" ma:fieldsID="6b5d26810788b60656b53b8e0f51ede1" ns2:_="" ns3:_="">
    <xsd:import namespace="48466462-bc3c-4a55-9692-5a55445c2259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66462-bc3c-4a55-9692-5a55445c2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104098d-54d4-4325-95e5-1a72a9c9d0af}" ma:internalName="TaxCatchAll" ma:showField="CatchAllData" ma:web="733df60e-6b8c-49a5-a953-39613cb8aa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66462-bc3c-4a55-9692-5a55445c2259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Props1.xml><?xml version="1.0" encoding="utf-8"?>
<ds:datastoreItem xmlns:ds="http://schemas.openxmlformats.org/officeDocument/2006/customXml" ds:itemID="{0096DBF8-183F-43E3-BEA9-466FB5B0E806}"/>
</file>

<file path=customXml/itemProps2.xml><?xml version="1.0" encoding="utf-8"?>
<ds:datastoreItem xmlns:ds="http://schemas.openxmlformats.org/officeDocument/2006/customXml" ds:itemID="{E690C3EE-FBDB-49D8-A228-254FF0D31212}"/>
</file>

<file path=customXml/itemProps3.xml><?xml version="1.0" encoding="utf-8"?>
<ds:datastoreItem xmlns:ds="http://schemas.openxmlformats.org/officeDocument/2006/customXml" ds:itemID="{14D67DF2-2D1A-4442-B11F-0D29054CE10D}"/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373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B-72 inviterer til B-NM i B-72 hallen i Lørenskog 1. – 2. mars.</vt:lpstr>
      <vt:lpstr>B-72 inviterer til B-NM 1. – 2. mars 2025 i B-72 hallen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B-72 inviterer til KM i Oslo og Akershus</dc:title>
  <dc:creator>Anders Brennhagen</dc:creator>
  <cp:lastModifiedBy>Chaer, Ghassan</cp:lastModifiedBy>
  <cp:revision>27</cp:revision>
  <dcterms:created xsi:type="dcterms:W3CDTF">2018-10-28T11:59:01Z</dcterms:created>
  <dcterms:modified xsi:type="dcterms:W3CDTF">2025-01-14T13:52:23Z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0x010100D9D399B9A5D3564989DEC33308745E13</vt:lpwstr>
  </property>
</Properties>
</file>