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B60F1-BF9D-4D37-9479-911795A02177}" v="1" dt="2023-04-20T14:13:09.358"/>
    <p1510:client id="{8DF42F41-04B8-427B-AA09-BFD253385575}" v="1" dt="2023-04-21T08:02:39.839"/>
    <p1510:client id="{DE187A67-46D5-D48A-8EA8-5EFC0E1860DE}" v="82" dt="2023-07-06T09:43:40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93C3AD-C7FA-778E-CADA-6DEA602F3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E101795-5B21-9945-008F-363CDB68F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02DE1D-59D2-6562-4032-E20ADBE17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06.07.2023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DF70B6-4AF5-E4FC-DC15-DE9CE2BF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9E5489-BD6C-496F-8D81-59B5483D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08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54C89C-BD48-E7E2-8E5C-2CA34160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8F80764-5CA7-6EC9-49A5-CBF4B784D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804C39-0AD9-E89B-729B-4CA616586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06.07.2023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F2D71EB-0FB3-C560-3D0E-75719096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AFBB03-7761-BD7F-AD4D-C7D496C4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658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F643EB8-9C6C-8212-C06A-B615C0244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275E2D8-D8CF-099F-83BF-8FBBB3E1B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576761-CD07-AAA5-6D3B-AEC47C81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06.07.2023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3099CB-1A79-5543-770A-A4F6C66E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A7F88F7-973A-87B6-F0A0-DB1F75C0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64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EF2DD1-F7C9-4D3D-AA7A-25BFF810D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B65D81-400C-44C0-1A08-B7AEA33C5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B5F248C-AF02-FF4F-6232-D67A90FC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06.07.2023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18E632-C008-20E8-BB45-67E97E06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CFD10A0-3E15-FE6D-DD9A-44C5B7591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275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CBB851-58BB-955A-DD0B-7E0C80907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067E7C-0D2D-1ECB-A0CE-F9F4DE4F2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EE6B72-471D-D0A3-AB11-5C780456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06.07.2023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FEDFAAD-3265-6F62-2C8B-4438FA037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EE03E9-9BFE-0800-8ED0-0626AFB6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55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BA0962-D095-EA60-75C6-B71E6E6C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9147C5-D08C-33C6-AFDD-CE501D91E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9F68595-8EA5-0D36-2DB9-810C6919E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B8B2AF8-14FA-5C0F-003D-93B3B9484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06.07.2023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11F9D0E-F71E-4EAE-072D-F7CD259D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6AF8290-F359-DD1C-B835-0F8C4953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540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37EDD8-2C7D-F06F-87A5-1DBBDEE10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12A5611-53C1-0443-0C4C-5CE11F39D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75C61FE-F058-CA96-3229-FA5DE9FE3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E91980C-3CCE-26E8-37EE-BA78F40E60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C0C708C-1ABC-ABC2-D907-ADC791A97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622E8BA-051E-5BAC-DC15-8E37AC37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06.07.2023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85DCCFE-9CEF-20CB-4125-672ABDBE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2970AF8-7725-6FF1-823F-0A46EA86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960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CA805D-3619-392A-7580-E22A40A15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9C71127-74BC-FC5D-97D2-51803483A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06.07.2023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AA5D710-A001-D3D4-FC5C-9C5237070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FE734B2-0D51-EC1B-951F-EF347BBD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370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394B35F-BFA7-D964-76B9-36CDED1AB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06.07.2023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5119DB7-344C-4381-DEC4-615A75F62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6D34D3F-9CDF-370C-9654-FDF11AFE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940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287E88-AACE-7E50-1796-10D3B5790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6DBAFA-1E79-05F9-07BD-9030E816F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CDAFEF9-2B1D-29D0-D13C-EB9D82F6F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2A24BA5-3E7A-E719-1C2B-550D10AC7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06.07.2023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8E8FE72-E0D4-A159-7380-8CD69B8E0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55F0681-2349-5C5F-B50C-0B721594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19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5597C4-B885-24DE-2396-0D98F183F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B16D7F7-640F-3E52-6B30-CBFD3494D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97C537C-BE87-BE25-402C-BCFC7C3E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ACDBEAD-9219-93D9-2D6A-6D48E7C1F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06.07.2023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E11356F-54C0-9F34-826C-915841731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179951-B79B-6FE6-E270-ED039CAA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316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92E3ED9-27FC-9EA4-A1CC-D399C2C3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6847F3-B649-93C1-3FB8-86CD06DA1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D96C2AF-24EE-828C-9036-01AD39180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8B28E-6A8B-49D0-A6E1-812397EBC7D5}" type="datetimeFigureOut">
              <a:rPr lang="nb-NO" smtClean="0"/>
              <a:t>06.07.2023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C75F18-30DD-0552-BA36-5E4F361A10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9E1DDF-772B-88A9-18BA-3D74C2C90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453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engt.paulsen@bordtennis.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1061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5" name="Arc 1063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1583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6" name="Oval 1065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9419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8177650-1871-E83B-69C9-1BCDE403B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647593"/>
            <a:ext cx="4467792" cy="3060541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  <a:latin typeface="Arial Narrow"/>
              </a:rPr>
              <a:t>Fortsatt salg av utstyr etter</a:t>
            </a:r>
            <a:br>
              <a:rPr lang="nb-NO" dirty="0">
                <a:latin typeface="Arial Narrow" panose="020B0606020202030204" pitchFamily="34" charset="0"/>
              </a:rPr>
            </a:br>
            <a:r>
              <a:rPr lang="nb-NO" dirty="0">
                <a:solidFill>
                  <a:srgbClr val="FFFFFF"/>
                </a:solidFill>
                <a:latin typeface="Arial Narrow"/>
              </a:rPr>
              <a:t> veteran EM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CCC4F77-16AA-0B6E-2CF2-54BF3F3FC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00209"/>
            <a:ext cx="4467792" cy="24101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b-NO" dirty="0">
                <a:solidFill>
                  <a:srgbClr val="FFFFFF"/>
                </a:solidFill>
              </a:rPr>
              <a:t>DET ER FORTSATT EN DEL USTYR IGJEN ETTER VETERAN EM. VI FORLENGER SALGET UT ÅRET</a:t>
            </a:r>
            <a:endParaRPr lang="nb-NO" dirty="0"/>
          </a:p>
        </p:txBody>
      </p:sp>
      <p:pic>
        <p:nvPicPr>
          <p:cNvPr id="1026" name="Picture 2" descr="Bordtennisbord Stiga Expert VM med nett Konkurransebord | ITTF Godkjent | m/nett">
            <a:extLst>
              <a:ext uri="{FF2B5EF4-FFF2-40B4-BE49-F238E27FC236}">
                <a16:creationId xmlns:a16="http://schemas.microsoft.com/office/drawing/2014/main" id="{D66C0E08-2161-2754-4E5B-878F44DD05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1" r="12437" b="-2"/>
          <a:stretch/>
        </p:blipFill>
        <p:spPr bwMode="auto">
          <a:xfrm>
            <a:off x="6223609" y="1374798"/>
            <a:ext cx="4108433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61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1D2CED-6E41-D686-BF82-CF76A81C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>
                <a:latin typeface="Aharoni" panose="02010803020104030203" pitchFamily="2" charset="-79"/>
                <a:cs typeface="Aharoni" panose="02010803020104030203" pitchFamily="2" charset="-79"/>
              </a:rPr>
              <a:t>Følgende utstyr selges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86BEDA-D640-FCD1-70AF-2BC16C6E8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nb-NO" dirty="0"/>
              <a:t>Bord – </a:t>
            </a:r>
            <a:r>
              <a:rPr lang="nb-NO" dirty="0" err="1"/>
              <a:t>Stiga</a:t>
            </a:r>
            <a:r>
              <a:rPr lang="nb-NO" dirty="0"/>
              <a:t> Expert VM kr. 6499,- </a:t>
            </a:r>
          </a:p>
          <a:p>
            <a:r>
              <a:rPr lang="nb-NO" dirty="0"/>
              <a:t>Nett – Premium VM kr. 299,-</a:t>
            </a:r>
          </a:p>
          <a:p>
            <a:r>
              <a:rPr lang="nb-NO" dirty="0"/>
              <a:t>Dommertavle (stor) kr. 449,-</a:t>
            </a:r>
          </a:p>
          <a:p>
            <a:r>
              <a:rPr lang="nb-NO" dirty="0"/>
              <a:t>Dommerbord kr. 349,-</a:t>
            </a:r>
          </a:p>
          <a:p>
            <a:r>
              <a:rPr lang="nb-NO" dirty="0"/>
              <a:t>Barrikader (svarte) kr. 399,-</a:t>
            </a:r>
          </a:p>
          <a:p>
            <a:r>
              <a:rPr lang="nb-NO" dirty="0"/>
              <a:t>Håndkleholdere kr. 99,-</a:t>
            </a:r>
            <a:endParaRPr lang="nb-NO" dirty="0">
              <a:ea typeface="Calibri"/>
              <a:cs typeface="Calibri"/>
            </a:endParaRPr>
          </a:p>
          <a:p>
            <a:endParaRPr lang="nb-NO" dirty="0"/>
          </a:p>
          <a:p>
            <a:r>
              <a:rPr lang="nb-NO" dirty="0"/>
              <a:t>Vi gjør oppmerksom på at alt kjøp av utstyr bør hentes fra lager i Vear Tønsberg etter </a:t>
            </a:r>
            <a:r>
              <a:rPr lang="nb-NO"/>
              <a:t>avtale. Skal </a:t>
            </a:r>
            <a:r>
              <a:rPr lang="nb-NO" dirty="0"/>
              <a:t>utstyret sendes må dette betales av kjøper. Her vil det også bli kostnader for pakking/klargjøring.</a:t>
            </a:r>
          </a:p>
          <a:p>
            <a:endParaRPr lang="nb-NO" dirty="0"/>
          </a:p>
          <a:p>
            <a:r>
              <a:rPr lang="nb-NO" dirty="0"/>
              <a:t>Bestilling sendes til Bengt Paulsen – </a:t>
            </a:r>
            <a:r>
              <a:rPr lang="nb-NO" dirty="0">
                <a:hlinkClick r:id="rId2"/>
              </a:rPr>
              <a:t>bengt.paulsen@bordtennis.no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0862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123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Aharoni</vt:lpstr>
      <vt:lpstr>Arial</vt:lpstr>
      <vt:lpstr>Arial Narrow</vt:lpstr>
      <vt:lpstr>Calibri</vt:lpstr>
      <vt:lpstr>Calibri Light</vt:lpstr>
      <vt:lpstr>Office-tema</vt:lpstr>
      <vt:lpstr>Fortsatt salg av utstyr etter  veteran EM</vt:lpstr>
      <vt:lpstr>Følgende utstyr selges</vt:lpstr>
    </vt:vector>
  </TitlesOfParts>
  <Company>Norges Idrettsforbund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Salg av utstyr etter  veteran EM</dc:title>
  <dc:creator>Paulsen, Bengt</dc:creator>
  <cp:lastModifiedBy>Chaer, Ghassan</cp:lastModifiedBy>
  <cp:revision>23</cp:revision>
  <dcterms:created xsi:type="dcterms:W3CDTF">2023-04-20T13:40:21Z</dcterms:created>
  <dcterms:modified xsi:type="dcterms:W3CDTF">2023-07-06T11:20:55Z</dcterms:modified>
</cp:coreProperties>
</file>