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NBTF Sektormøte </a:t>
            </a:r>
            <a:r>
              <a:rPr lang="nb-NO" dirty="0" err="1"/>
              <a:t>nr</a:t>
            </a:r>
            <a:r>
              <a:rPr lang="nb-NO" dirty="0"/>
              <a:t> 4 Bærekraft, helse og samfunn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24.8.2022</a:t>
            </a:r>
          </a:p>
        </p:txBody>
      </p:sp>
    </p:spTree>
    <p:extLst>
      <p:ext uri="{BB962C8B-B14F-4D97-AF65-F5344CB8AC3E}">
        <p14:creationId xmlns:p14="http://schemas.microsoft.com/office/powerpoint/2010/main" val="414969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sektormøte_4 den 24.8.2022</a:t>
            </a:r>
            <a:br>
              <a:rPr lang="nb-NO" dirty="0"/>
            </a:br>
            <a:r>
              <a:rPr lang="nb-NO" dirty="0"/>
              <a:t>Bærekraft, helse og samfunn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Sak 1: Status hvert enkelt </a:t>
            </a:r>
            <a:r>
              <a:rPr lang="nb-NO" dirty="0" err="1"/>
              <a:t>bærekraftsmål</a:t>
            </a:r>
            <a:endParaRPr lang="nb-NO" dirty="0"/>
          </a:p>
          <a:p>
            <a:r>
              <a:rPr lang="nb-NO" dirty="0"/>
              <a:t>Sak 2: Kommende møter høsten 2022</a:t>
            </a:r>
          </a:p>
          <a:p>
            <a:r>
              <a:rPr lang="nb-NO" dirty="0"/>
              <a:t>Sak 3: System og informasjon ved utrulling av tiltak</a:t>
            </a:r>
          </a:p>
          <a:p>
            <a:r>
              <a:rPr lang="nb-NO" dirty="0"/>
              <a:t>Sak 4: «Hedersplakat» til klubb som implementerer bærekraftstiltak inneværende sesong? Hvordan gjøre bærekraft «kult»? Barometer som viser antall klubber der minst 1 av medlemmene har gjennomført </a:t>
            </a:r>
            <a:r>
              <a:rPr lang="nb-NO" dirty="0" err="1"/>
              <a:t>webkurs</a:t>
            </a:r>
            <a:r>
              <a:rPr lang="nb-NO" dirty="0"/>
              <a:t>? Prøve å komme opp i 50 % innen utgangen av sesongen? Få hjelp fra NIF til å lage kurset så det gir «tellende» utdanning innen NIF-systemet. </a:t>
            </a:r>
          </a:p>
          <a:p>
            <a:r>
              <a:rPr lang="nb-NO" dirty="0"/>
              <a:t>Sak 5: Annet</a:t>
            </a:r>
          </a:p>
        </p:txBody>
      </p:sp>
    </p:spTree>
    <p:extLst>
      <p:ext uri="{BB962C8B-B14F-4D97-AF65-F5344CB8AC3E}">
        <p14:creationId xmlns:p14="http://schemas.microsoft.com/office/powerpoint/2010/main" val="192953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1: Status hvert enkelt </a:t>
            </a:r>
            <a:r>
              <a:rPr lang="nb-NO" dirty="0" err="1"/>
              <a:t>bærekraftsmål</a:t>
            </a:r>
            <a:r>
              <a:rPr lang="nb-NO" dirty="0"/>
              <a:t> ( eget </a:t>
            </a:r>
            <a:r>
              <a:rPr lang="nb-NO" dirty="0" err="1"/>
              <a:t>exceldok</a:t>
            </a:r>
            <a:r>
              <a:rPr lang="nb-NO" dirty="0"/>
              <a:t>)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589213" y="2164677"/>
          <a:ext cx="8915399" cy="452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839">
                  <a:extLst>
                    <a:ext uri="{9D8B030D-6E8A-4147-A177-3AD203B41FA5}">
                      <a16:colId xmlns:a16="http://schemas.microsoft.com/office/drawing/2014/main" val="3159278211"/>
                    </a:ext>
                  </a:extLst>
                </a:gridCol>
                <a:gridCol w="1230553">
                  <a:extLst>
                    <a:ext uri="{9D8B030D-6E8A-4147-A177-3AD203B41FA5}">
                      <a16:colId xmlns:a16="http://schemas.microsoft.com/office/drawing/2014/main" val="2190889892"/>
                    </a:ext>
                  </a:extLst>
                </a:gridCol>
                <a:gridCol w="1417989">
                  <a:extLst>
                    <a:ext uri="{9D8B030D-6E8A-4147-A177-3AD203B41FA5}">
                      <a16:colId xmlns:a16="http://schemas.microsoft.com/office/drawing/2014/main" val="284425371"/>
                    </a:ext>
                  </a:extLst>
                </a:gridCol>
                <a:gridCol w="1344644">
                  <a:extLst>
                    <a:ext uri="{9D8B030D-6E8A-4147-A177-3AD203B41FA5}">
                      <a16:colId xmlns:a16="http://schemas.microsoft.com/office/drawing/2014/main" val="573647784"/>
                    </a:ext>
                  </a:extLst>
                </a:gridCol>
                <a:gridCol w="1458735">
                  <a:extLst>
                    <a:ext uri="{9D8B030D-6E8A-4147-A177-3AD203B41FA5}">
                      <a16:colId xmlns:a16="http://schemas.microsoft.com/office/drawing/2014/main" val="3977783120"/>
                    </a:ext>
                  </a:extLst>
                </a:gridCol>
                <a:gridCol w="986073">
                  <a:extLst>
                    <a:ext uri="{9D8B030D-6E8A-4147-A177-3AD203B41FA5}">
                      <a16:colId xmlns:a16="http://schemas.microsoft.com/office/drawing/2014/main" val="1765482347"/>
                    </a:ext>
                  </a:extLst>
                </a:gridCol>
                <a:gridCol w="1067566">
                  <a:extLst>
                    <a:ext uri="{9D8B030D-6E8A-4147-A177-3AD203B41FA5}">
                      <a16:colId xmlns:a16="http://schemas.microsoft.com/office/drawing/2014/main" val="2145276664"/>
                    </a:ext>
                  </a:extLst>
                </a:gridCol>
              </a:tblGrid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Bærekraftmål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Status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Mål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Innsatsnivå- målgruppe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Tiltak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Ansvar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Status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1709817982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3 Helse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Bordtennis- er helsefremmende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Gjennomføre planen "Spill for livet"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Lokalt og regionalt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Utplassering av bordtennisbord 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Svenn-Erik / Helene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Pågående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2992784924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700" u="none" strike="noStrike">
                          <a:effectLst/>
                        </a:rPr>
                        <a:t>"Sikre god helse og fremme 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700" u="none" strike="noStrike">
                          <a:effectLst/>
                        </a:rPr>
                        <a:t> 1 mill til utplassering av bord</a:t>
                      </a:r>
                      <a:endParaRPr lang="nn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Vestfold og Telemark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ved barneskoler - hos klubber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Ghassan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Pågående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2017412264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700" u="none" strike="noStrike">
                          <a:effectLst/>
                        </a:rPr>
                        <a:t>livskvalitet for alle, uansett alder"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Klubber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ved barneskoler - nye klubber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Ghassan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Pågående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279973870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Kommune og fylke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 parker og turstier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Svenn-Erik / Helene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Pågående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863876278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"Spill for livet"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 barneavdeling sykehus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Bastian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Pågående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2535970758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1269247471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930385685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Bærekraftmål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Status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Mål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Innsatsnivå- målgruppe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Tiltak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Ansvar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Status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321147156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5 Likestilling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Gnist - utdanning av unge ledere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Bastiaan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Pågående , regi NBTF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868740268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700" u="none" strike="noStrike">
                          <a:effectLst/>
                        </a:rPr>
                        <a:t>"Oppnå likestilling og styrke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700" u="none" strike="noStrike">
                          <a:effectLst/>
                        </a:rPr>
                        <a:t>Tett samarbeid med Ragna i NBTF</a:t>
                      </a:r>
                      <a:endParaRPr lang="nn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Bastian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Opprettet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2561414863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jenter og kvinners stilling"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1923718445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366254651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"Ny GNIST"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745517362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2868075747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Bærekraftmål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Status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Mål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Innsatsnivå- målgruppe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Tiltak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Ansvar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Status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835541370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11 Lokalsamfunn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Bordtennisball i plast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Redusere plastavfall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Klubber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System for innsamling av knuste baller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Birgitte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Målsetting høst 2022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4029473111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700" u="none" strike="noStrike">
                          <a:effectLst/>
                        </a:rPr>
                        <a:t>"Gjøre byer og bosettinger 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Hva gjøres med knust ball?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Gjenbruke materialer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Enkeltmedlemmer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Samarbeidspartner nasjonalt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Svenn-Erik / Birgitte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Målsetting høst 2022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1210148446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u="none" strike="noStrike">
                          <a:effectLst/>
                        </a:rPr>
                        <a:t>inkluderende, trygge, 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Sirkulær økonomi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Enkeltmedlemmer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3D print med ABS materiale fra ballen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Felles, idésamarbeid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Høst 2022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1045558885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700" u="none" strike="noStrike">
                          <a:effectLst/>
                        </a:rPr>
                        <a:t>motstandsdyktige og bærekraftige"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Nyskapning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Industri/ sponsor/ utdanning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ITTF - Internasjonal mulighet?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Svenn-Erik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Avventes til system testet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4168738557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Skaffe finansiering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Samarbeidspartner lokalt til EM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Birgitte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Målsetting klart innen utg 22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446853059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"Plastsmart"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Klar for implementering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Bevisstgjøring i bordtennismiljøet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Alle medlemmer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WEB-kurs plastsmart og bærekraft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Birgitte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Ferdig høst 2022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171393060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Alle organisasjonsledd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Informasjon til klubber-månedlig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Birgitte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Starter sept 2022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922745037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1066705813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Bærekraftmål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Status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Mål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Innsatsnivå- målgruppe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Tiltak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Ansvar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Status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2855933964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17 Samarbeid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NBTFs anleggsplan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Innfri mål i planen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Nasjonalt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Pådriver, gjennoppfriske planen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Johnny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136016497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"Styrke virkemidlene som trengs 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NIF anleggsplan, politisk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Påvirkningsarbeid inn mot NIF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Ledelse, NIF, politikere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2439203083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for å gjennomføre arbeidet, 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Samarbeid med andre særforbund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NIF og forbund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Opprette og styrke kommunikasjon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Johnny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838770910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og fornye globale partnerskap for 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Møte med Håndballforbundet 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Håndballforbundet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NBTF? Evt delegere? 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2074427656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bærekraftig utvikling"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Hver klubb sin bordtennishall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Klubbene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Kommunisere visjonen tydelig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920149551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219805743"/>
                  </a:ext>
                </a:extLst>
              </a:tr>
              <a:tr h="116128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"Bordtennishaller"</a:t>
                      </a:r>
                      <a:endParaRPr lang="nb-NO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u="none" strike="noStrike">
                          <a:effectLst/>
                        </a:rPr>
                        <a:t> </a:t>
                      </a:r>
                      <a:endParaRPr lang="nb-NO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75" marR="4075" marT="4075" marB="0" anchor="b"/>
                </a:tc>
                <a:extLst>
                  <a:ext uri="{0D108BD9-81ED-4DB2-BD59-A6C34878D82A}">
                    <a16:rowId xmlns:a16="http://schemas.microsoft.com/office/drawing/2014/main" val="3226208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96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2: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Kommende møtedatoer: </a:t>
            </a:r>
          </a:p>
          <a:p>
            <a:r>
              <a:rPr lang="nb-NO" dirty="0"/>
              <a:t>-onsdag 28.9.2022 </a:t>
            </a:r>
            <a:r>
              <a:rPr lang="nb-NO" dirty="0" err="1"/>
              <a:t>kl</a:t>
            </a:r>
            <a:r>
              <a:rPr lang="nb-NO" dirty="0"/>
              <a:t> 19:30-20:30 online</a:t>
            </a:r>
          </a:p>
          <a:p>
            <a:r>
              <a:rPr lang="nb-NO" dirty="0"/>
              <a:t>-onsdag 26.10.2022 </a:t>
            </a:r>
            <a:r>
              <a:rPr lang="nb-NO" dirty="0" err="1"/>
              <a:t>kl</a:t>
            </a:r>
            <a:r>
              <a:rPr lang="nb-NO" dirty="0"/>
              <a:t> 19:30-20:30 online</a:t>
            </a:r>
          </a:p>
          <a:p>
            <a:r>
              <a:rPr lang="nb-NO" dirty="0"/>
              <a:t>-onsdag 23.11.2022 </a:t>
            </a:r>
            <a:r>
              <a:rPr lang="nb-NO" dirty="0" err="1"/>
              <a:t>kl</a:t>
            </a:r>
            <a:r>
              <a:rPr lang="nb-NO" dirty="0"/>
              <a:t> 19:30-20:30 online</a:t>
            </a:r>
          </a:p>
          <a:p>
            <a:endParaRPr lang="nb-NO" dirty="0"/>
          </a:p>
          <a:p>
            <a:r>
              <a:rPr lang="nb-NO" dirty="0"/>
              <a:t>Ett av møtene kan bli fysisk møte ved behov. Hadde vært hyggelig.</a:t>
            </a:r>
          </a:p>
        </p:txBody>
      </p:sp>
    </p:spTree>
    <p:extLst>
      <p:ext uri="{BB962C8B-B14F-4D97-AF65-F5344CB8AC3E}">
        <p14:creationId xmlns:p14="http://schemas.microsoft.com/office/powerpoint/2010/main" val="42971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3: System ved utrulling av tiltak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Webinar</a:t>
            </a:r>
            <a:r>
              <a:rPr lang="nb-NO" dirty="0"/>
              <a:t> ok, informasjon til klubbene ok. </a:t>
            </a:r>
          </a:p>
          <a:p>
            <a:r>
              <a:rPr lang="nb-NO" dirty="0"/>
              <a:t>«Spill for livet» har egne tildelinger og budsjett. </a:t>
            </a:r>
          </a:p>
          <a:p>
            <a:r>
              <a:rPr lang="nb-NO" dirty="0"/>
              <a:t>Tiltak luftes og drøftes i gruppen samlet i forkant. Den enkelte står fritt til å komme med forslag og begynne med gjennomføring av avtalte oppgaver. Alle hjelper hverandre. </a:t>
            </a:r>
          </a:p>
          <a:p>
            <a:r>
              <a:rPr lang="nb-NO" dirty="0"/>
              <a:t>Tiltak som krever økonomiske bidrag må ha klar finansiering i forkant. </a:t>
            </a:r>
          </a:p>
        </p:txBody>
      </p:sp>
    </p:spTree>
    <p:extLst>
      <p:ext uri="{BB962C8B-B14F-4D97-AF65-F5344CB8AC3E}">
        <p14:creationId xmlns:p14="http://schemas.microsoft.com/office/powerpoint/2010/main" val="60869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Sak 4: </a:t>
            </a:r>
            <a:r>
              <a:rPr lang="nb-NO" sz="1600" dirty="0"/>
              <a:t>«Hedersplakat» til klubb som implementerer bærekraftstiltak inneværende sesong? Hvordan gjøre bærekraft «kult»? Barometer som viser antall klubber der minst 1 av medlemmene har gjennomført </a:t>
            </a:r>
            <a:r>
              <a:rPr lang="nb-NO" sz="1600" dirty="0" err="1"/>
              <a:t>webkurs</a:t>
            </a:r>
            <a:r>
              <a:rPr lang="nb-NO" sz="1600" dirty="0"/>
              <a:t>? Prøve å komme opp i 50 % innen utgangen av sesongen? Få hjelp fra NIF til å lage kurset så det gir «tellende» utdanning innen NIF-systemet.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Forslag om </a:t>
            </a:r>
            <a:r>
              <a:rPr lang="nb-NO" dirty="0" err="1"/>
              <a:t>bærekraftsbarometer</a:t>
            </a:r>
            <a:r>
              <a:rPr lang="nb-NO" dirty="0"/>
              <a:t> på NBTF-s side</a:t>
            </a:r>
          </a:p>
          <a:p>
            <a:r>
              <a:rPr lang="nb-NO" dirty="0"/>
              <a:t>Forslag om tildeling av hedersplakat ved oppfylte 2 av 3 oppgaver, f.eks. </a:t>
            </a:r>
            <a:r>
              <a:rPr lang="nb-NO" dirty="0" err="1"/>
              <a:t>webinar</a:t>
            </a:r>
            <a:r>
              <a:rPr lang="nb-NO" dirty="0"/>
              <a:t> om bærekraft, innsamling av ødelagte baller, og en valgfri aktivitet innen ett av bærekraftsmålende.</a:t>
            </a:r>
          </a:p>
          <a:p>
            <a:r>
              <a:rPr lang="nb-NO" dirty="0"/>
              <a:t>Positivitet i gruppen til dette </a:t>
            </a:r>
          </a:p>
        </p:txBody>
      </p:sp>
    </p:spTree>
    <p:extLst>
      <p:ext uri="{BB962C8B-B14F-4D97-AF65-F5344CB8AC3E}">
        <p14:creationId xmlns:p14="http://schemas.microsoft.com/office/powerpoint/2010/main" val="224879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5:Annet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Sak til </a:t>
            </a:r>
            <a:r>
              <a:rPr lang="nb-NO" dirty="0" err="1"/>
              <a:t>NBTFs</a:t>
            </a:r>
            <a:r>
              <a:rPr lang="nb-NO" dirty="0"/>
              <a:t> styre: Det er ønskelig med idrettspolitisk innspill fra </a:t>
            </a:r>
            <a:r>
              <a:rPr lang="nb-NO" dirty="0" err="1"/>
              <a:t>NBTFs</a:t>
            </a:r>
            <a:r>
              <a:rPr lang="nb-NO" dirty="0"/>
              <a:t> styre i forhold til anleggsreformen / anleggsarbeid og manglende finansiering. I tillegg savnes konkrete handlinger og tiltak som tidligere er vedtatt av et samlet </a:t>
            </a:r>
            <a:r>
              <a:rPr lang="nb-NO" dirty="0" err="1"/>
              <a:t>idrettsting</a:t>
            </a:r>
            <a:r>
              <a:rPr lang="nb-NO" dirty="0"/>
              <a:t>. Det er uforståelig at det skal avvente en anleggsreform når et samlet </a:t>
            </a:r>
            <a:r>
              <a:rPr lang="nb-NO" dirty="0" err="1"/>
              <a:t>idrettsting</a:t>
            </a:r>
            <a:r>
              <a:rPr lang="nb-NO" dirty="0"/>
              <a:t> tidligere allerede har blitt enige og besluttet hva som er nødvendig. </a:t>
            </a:r>
          </a:p>
          <a:p>
            <a:endParaRPr lang="nb-NO" dirty="0"/>
          </a:p>
          <a:p>
            <a:r>
              <a:rPr lang="nb-NO" dirty="0"/>
              <a:t>Det er ønskelig at forbundet gjenopptar samarbeidet med bl.a. Håndballforbundet. Johnny stiller seg til disposisjon og gjør gjerne dette som ledd i videre arbeid innen anlegg. </a:t>
            </a:r>
          </a:p>
          <a:p>
            <a:r>
              <a:rPr lang="nb-NO" dirty="0"/>
              <a:t>Birgitte melder det inn som egen sak på kommende styremøte i NBTF 27-28.8.22.</a:t>
            </a:r>
          </a:p>
        </p:txBody>
      </p:sp>
    </p:spTree>
    <p:extLst>
      <p:ext uri="{BB962C8B-B14F-4D97-AF65-F5344CB8AC3E}">
        <p14:creationId xmlns:p14="http://schemas.microsoft.com/office/powerpoint/2010/main" val="319534510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878</Words>
  <Application>Microsoft Office PowerPoint</Application>
  <PresentationFormat>Widescreen</PresentationFormat>
  <Paragraphs>236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Tryllestav</vt:lpstr>
      <vt:lpstr>NBTF Sektormøte nr 4 Bærekraft, helse og samfunn</vt:lpstr>
      <vt:lpstr>Agenda sektormøte_4 den 24.8.2022 Bærekraft, helse og samfunn</vt:lpstr>
      <vt:lpstr>Sak 1: Status hvert enkelt bærekraftsmål ( eget exceldok)</vt:lpstr>
      <vt:lpstr>Sak 2:</vt:lpstr>
      <vt:lpstr>Sak 3: System ved utrulling av tiltak</vt:lpstr>
      <vt:lpstr>Sak 4: «Hedersplakat» til klubb som implementerer bærekraftstiltak inneværende sesong? Hvordan gjøre bærekraft «kult»? Barometer som viser antall klubber der minst 1 av medlemmene har gjennomført webkurs? Prøve å komme opp i 50 % innen utgangen av sesongen? Få hjelp fra NIF til å lage kurset så det gir «tellende» utdanning innen NIF-systemet.  </vt:lpstr>
      <vt:lpstr>Sak 5:Annet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NBTF Sektormøte nr 4 Bærekraft, helse og samfunn</dc:title>
  <dc:creator>Birgitte Seierstad</dc:creator>
  <cp:lastModifiedBy>Chaer, Ghassan</cp:lastModifiedBy>
  <cp:revision>11</cp:revision>
  <dcterms:created xsi:type="dcterms:W3CDTF">2022-08-23T18:26:37Z</dcterms:created>
  <dcterms:modified xsi:type="dcterms:W3CDTF">2022-08-29T11:06:39Z</dcterms:modified>
</cp:coreProperties>
</file>