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24382413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h6dBn0rJPAkTlwhgTYGnrquhb+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omt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ddrett tittel og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14265555" y="3913359"/>
            <a:ext cx="11623676" cy="5257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3598250" y="-1191708"/>
            <a:ext cx="11623676" cy="1546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tel og innhold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1676291" y="3651250"/>
            <a:ext cx="2102983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eloverskrift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1663592" y="3419477"/>
            <a:ext cx="2102983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999"/>
              <a:buFont typeface="Calibri"/>
              <a:buNone/>
              <a:defRPr sz="11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1663592" y="9178927"/>
            <a:ext cx="2102983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o innholdsdeler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1676291" y="3651250"/>
            <a:ext cx="10362526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12343596" y="3651250"/>
            <a:ext cx="10362526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ammenlign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1679467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1679467" y="5010150"/>
            <a:ext cx="10314903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12343597" y="3362326"/>
            <a:ext cx="10365701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12343597" y="5010150"/>
            <a:ext cx="10365701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re tit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nhold med teks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Calibri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10365701" y="1974851"/>
            <a:ext cx="12343597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1679468" y="4114800"/>
            <a:ext cx="7863962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ilde med teks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Calibri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0365701" y="1974851"/>
            <a:ext cx="12343597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679468" y="4114800"/>
            <a:ext cx="7863962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ddrett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7839869" y="-2512327"/>
            <a:ext cx="8702676" cy="2102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1676291" y="3651250"/>
            <a:ext cx="2102983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n.wikipedia.org/wiki/Thon_Hotels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creativecommons.org/licenses/by-sa/3.0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/>
          <p:nvPr/>
        </p:nvSpPr>
        <p:spPr>
          <a:xfrm>
            <a:off x="-91522" y="0"/>
            <a:ext cx="24473935" cy="137160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lang="nb-NO" sz="1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1243320" y="17247116"/>
            <a:ext cx="8316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9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bildet</a:t>
            </a:r>
            <a:r>
              <a:rPr lang="no-NO"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av Ukjent forfatter er lisensiert under </a:t>
            </a:r>
            <a:r>
              <a:rPr lang="no-NO" sz="9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5954752" y="17247116"/>
            <a:ext cx="8316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9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bildet</a:t>
            </a:r>
            <a:r>
              <a:rPr lang="no-NO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av Ukjent forfatter er lisensiert under </a:t>
            </a:r>
            <a:r>
              <a:rPr lang="no-NO" sz="9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9919" y="5103503"/>
            <a:ext cx="3461953" cy="2328096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"/>
          <p:cNvSpPr txBox="1"/>
          <p:nvPr/>
        </p:nvSpPr>
        <p:spPr>
          <a:xfrm>
            <a:off x="10661473" y="17247116"/>
            <a:ext cx="8316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9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bildet</a:t>
            </a:r>
            <a:r>
              <a:rPr lang="no-NO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av Ukjent forfatter er lisensiert under </a:t>
            </a:r>
            <a:r>
              <a:rPr lang="no-NO" sz="9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16237716" y="17250688"/>
            <a:ext cx="8316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9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bildet</a:t>
            </a:r>
            <a:r>
              <a:rPr lang="no-NO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av Ukjent forfatter er lisensiert under </a:t>
            </a:r>
            <a:r>
              <a:rPr lang="no-NO" sz="9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 txBox="1"/>
          <p:nvPr/>
        </p:nvSpPr>
        <p:spPr>
          <a:xfrm>
            <a:off x="20884606" y="17243520"/>
            <a:ext cx="8316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9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bildet</a:t>
            </a:r>
            <a:r>
              <a:rPr lang="no-NO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av Ukjent forfatter er lisensiert under </a:t>
            </a:r>
            <a:r>
              <a:rPr lang="no-NO" sz="9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AA3A2CDB-D103-4EE9-B453-0A24428E6E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3337" y="5082383"/>
            <a:ext cx="3286518" cy="2389670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D763BF48-DB30-4C3A-857E-3AB6BD9644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11320" y="5082383"/>
            <a:ext cx="3580880" cy="2389670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FD1E4E66-E35A-41D0-BBC6-6D3AEF7C17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59855" y="9336308"/>
            <a:ext cx="6962225" cy="1823020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5605C4F9-4AFC-4F95-B10D-3F2456BFB2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9919" y="9367482"/>
            <a:ext cx="6937633" cy="1823019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CA7BB7F7-9A52-414F-913D-92E04D936BB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801850" y="5062156"/>
            <a:ext cx="3580880" cy="232809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2FB24F0B-59AB-401C-BEBC-A9928BF9C3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278600" y="5062156"/>
            <a:ext cx="4289981" cy="2328096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75FC7D7F-72F4-4928-9E91-B28FE1783E90}"/>
              </a:ext>
            </a:extLst>
          </p:cNvPr>
          <p:cNvSpPr txBox="1"/>
          <p:nvPr/>
        </p:nvSpPr>
        <p:spPr>
          <a:xfrm>
            <a:off x="5954752" y="1515266"/>
            <a:ext cx="12499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Bruk våre samarbeidspartnere</a:t>
            </a:r>
          </a:p>
          <a:p>
            <a:pPr algn="ctr"/>
            <a:r>
              <a:rPr lang="nb-NO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er der for deg og norsk bordtennis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7D5FA64-8A9B-487F-940B-0E1CD6887D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116159" y="9367482"/>
            <a:ext cx="5972175" cy="17606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D399B9A5D3564989DEC33308745E13" ma:contentTypeVersion="10" ma:contentTypeDescription="Opprett et nytt dokument." ma:contentTypeScope="" ma:versionID="c0deee0391c025db621d97bca3e8575c">
  <xsd:schema xmlns:xsd="http://www.w3.org/2001/XMLSchema" xmlns:xs="http://www.w3.org/2001/XMLSchema" xmlns:p="http://schemas.microsoft.com/office/2006/metadata/properties" xmlns:ns2="48466462-bc3c-4a55-9692-5a55445c2259" targetNamespace="http://schemas.microsoft.com/office/2006/metadata/properties" ma:root="true" ma:fieldsID="7f3189eca58ebb89d66b568e397fc422" ns2:_="">
    <xsd:import namespace="48466462-bc3c-4a55-9692-5a55445c22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66462-bc3c-4a55-9692-5a55445c2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3693CA-1AF0-49CD-A2D6-F43042D9F7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466462-bc3c-4a55-9692-5a55445c22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72CC07-C21B-4352-9511-232EDCC5CF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C905B0-8DC1-47D0-9B7C-1E1DE5E8089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61</Words>
  <Application>Microsoft Office PowerPoint</Application>
  <PresentationFormat>Egendefinert</PresentationFormat>
  <Paragraphs>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Brekkan, Vigdis</dc:creator>
  <cp:lastModifiedBy>Don Alexander</cp:lastModifiedBy>
  <cp:revision>6</cp:revision>
  <dcterms:created xsi:type="dcterms:W3CDTF">2020-01-22T07:50:45Z</dcterms:created>
  <dcterms:modified xsi:type="dcterms:W3CDTF">2021-06-15T11:20:02Z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0x010100D9D399B9A5D3564989DEC33308745E13</vt:lpwstr>
  </property>
</Properties>
</file>