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75" r:id="rId4"/>
    <p:sldId id="276" r:id="rId5"/>
  </p:sldIdLst>
  <p:sldSz cx="9144000" cy="6858000" type="screen4x3"/>
  <p:notesSz cx="6805613" cy="9944100"/>
  <p:custDataLst>
    <p:tags r:id="rId8"/>
  </p:custDataLst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FF0000"/>
    <a:srgbClr val="FFFF99"/>
    <a:srgbClr val="FFFF00"/>
    <a:srgbClr val="FA9F98"/>
    <a:srgbClr val="FFCC00"/>
    <a:srgbClr val="FBE01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2" autoAdjust="0"/>
    <p:restoredTop sz="94615" autoAdjust="0"/>
  </p:normalViewPr>
  <p:slideViewPr>
    <p:cSldViewPr>
      <p:cViewPr varScale="1">
        <p:scale>
          <a:sx n="107" d="100"/>
          <a:sy n="107" d="100"/>
        </p:scale>
        <p:origin x="25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986" y="-11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dre Åteigen" userId="1fcd69c34c0eedcc" providerId="LiveId" clId="{9F55771F-59D9-406E-A720-B030E88EFE62}"/>
    <pc:docChg chg="undo custSel modSld">
      <pc:chgData name="Sindre Åteigen" userId="1fcd69c34c0eedcc" providerId="LiveId" clId="{9F55771F-59D9-406E-A720-B030E88EFE62}" dt="2023-04-10T13:20:35.217" v="422" actId="20577"/>
      <pc:docMkLst>
        <pc:docMk/>
      </pc:docMkLst>
      <pc:sldChg chg="modSp mod">
        <pc:chgData name="Sindre Åteigen" userId="1fcd69c34c0eedcc" providerId="LiveId" clId="{9F55771F-59D9-406E-A720-B030E88EFE62}" dt="2023-04-10T13:12:28.980" v="9" actId="20577"/>
        <pc:sldMkLst>
          <pc:docMk/>
          <pc:sldMk cId="2014739867" sldId="273"/>
        </pc:sldMkLst>
        <pc:spChg chg="mod">
          <ac:chgData name="Sindre Åteigen" userId="1fcd69c34c0eedcc" providerId="LiveId" clId="{9F55771F-59D9-406E-A720-B030E88EFE62}" dt="2023-04-10T13:12:28.980" v="9" actId="20577"/>
          <ac:spMkLst>
            <pc:docMk/>
            <pc:sldMk cId="2014739867" sldId="273"/>
            <ac:spMk id="10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12:26.681" v="7" actId="20577"/>
          <ac:spMkLst>
            <pc:docMk/>
            <pc:sldMk cId="2014739867" sldId="273"/>
            <ac:spMk id="15" creationId="{00000000-0000-0000-0000-000000000000}"/>
          </ac:spMkLst>
        </pc:spChg>
      </pc:sldChg>
      <pc:sldChg chg="modSp mod">
        <pc:chgData name="Sindre Åteigen" userId="1fcd69c34c0eedcc" providerId="LiveId" clId="{9F55771F-59D9-406E-A720-B030E88EFE62}" dt="2023-04-10T13:20:35.217" v="422" actId="20577"/>
        <pc:sldMkLst>
          <pc:docMk/>
          <pc:sldMk cId="224158967" sldId="274"/>
        </pc:sldMkLst>
        <pc:spChg chg="mod">
          <ac:chgData name="Sindre Åteigen" userId="1fcd69c34c0eedcc" providerId="LiveId" clId="{9F55771F-59D9-406E-A720-B030E88EFE62}" dt="2023-04-10T13:12:19.499" v="1" actId="20577"/>
          <ac:spMkLst>
            <pc:docMk/>
            <pc:sldMk cId="224158967" sldId="274"/>
            <ac:spMk id="13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20:33.139" v="421" actId="20577"/>
          <ac:spMkLst>
            <pc:docMk/>
            <pc:sldMk cId="224158967" sldId="274"/>
            <ac:spMk id="16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20:24.926" v="420" actId="242"/>
          <ac:spMkLst>
            <pc:docMk/>
            <pc:sldMk cId="224158967" sldId="274"/>
            <ac:spMk id="17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19:56.374" v="417" actId="14100"/>
          <ac:spMkLst>
            <pc:docMk/>
            <pc:sldMk cId="224158967" sldId="274"/>
            <ac:spMk id="18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20:00.505" v="418" actId="14100"/>
          <ac:spMkLst>
            <pc:docMk/>
            <pc:sldMk cId="224158967" sldId="274"/>
            <ac:spMk id="19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12:22.691" v="3" actId="20577"/>
          <ac:spMkLst>
            <pc:docMk/>
            <pc:sldMk cId="224158967" sldId="274"/>
            <ac:spMk id="29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20:35.217" v="422" actId="20577"/>
          <ac:spMkLst>
            <pc:docMk/>
            <pc:sldMk cId="224158967" sldId="274"/>
            <ac:spMk id="39" creationId="{00000000-0000-0000-0000-000000000000}"/>
          </ac:spMkLst>
        </pc:spChg>
      </pc:sldChg>
      <pc:sldChg chg="modSp mod">
        <pc:chgData name="Sindre Åteigen" userId="1fcd69c34c0eedcc" providerId="LiveId" clId="{9F55771F-59D9-406E-A720-B030E88EFE62}" dt="2023-04-10T13:12:37.764" v="13" actId="20577"/>
        <pc:sldMkLst>
          <pc:docMk/>
          <pc:sldMk cId="598061029" sldId="275"/>
        </pc:sldMkLst>
        <pc:spChg chg="mod">
          <ac:chgData name="Sindre Åteigen" userId="1fcd69c34c0eedcc" providerId="LiveId" clId="{9F55771F-59D9-406E-A720-B030E88EFE62}" dt="2023-04-10T13:12:34.775" v="11" actId="20577"/>
          <ac:spMkLst>
            <pc:docMk/>
            <pc:sldMk cId="598061029" sldId="275"/>
            <ac:spMk id="13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12:37.764" v="13" actId="20577"/>
          <ac:spMkLst>
            <pc:docMk/>
            <pc:sldMk cId="598061029" sldId="275"/>
            <ac:spMk id="29" creationId="{00000000-0000-0000-0000-000000000000}"/>
          </ac:spMkLst>
        </pc:spChg>
      </pc:sldChg>
      <pc:sldChg chg="modSp mod">
        <pc:chgData name="Sindre Åteigen" userId="1fcd69c34c0eedcc" providerId="LiveId" clId="{9F55771F-59D9-406E-A720-B030E88EFE62}" dt="2023-04-10T13:12:45.225" v="17" actId="20577"/>
        <pc:sldMkLst>
          <pc:docMk/>
          <pc:sldMk cId="919758103" sldId="276"/>
        </pc:sldMkLst>
        <pc:spChg chg="mod">
          <ac:chgData name="Sindre Åteigen" userId="1fcd69c34c0eedcc" providerId="LiveId" clId="{9F55771F-59D9-406E-A720-B030E88EFE62}" dt="2023-04-10T13:12:45.225" v="17" actId="20577"/>
          <ac:spMkLst>
            <pc:docMk/>
            <pc:sldMk cId="919758103" sldId="276"/>
            <ac:spMk id="13" creationId="{00000000-0000-0000-0000-000000000000}"/>
          </ac:spMkLst>
        </pc:spChg>
        <pc:spChg chg="mod">
          <ac:chgData name="Sindre Åteigen" userId="1fcd69c34c0eedcc" providerId="LiveId" clId="{9F55771F-59D9-406E-A720-B030E88EFE62}" dt="2023-04-10T13:12:42.457" v="15" actId="20577"/>
          <ac:spMkLst>
            <pc:docMk/>
            <pc:sldMk cId="919758103" sldId="276"/>
            <ac:spMk id="2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t" anchorCtr="0" compatLnSpc="1">
            <a:prstTxWarp prst="textNoShape">
              <a:avLst/>
            </a:prstTxWarp>
          </a:bodyPr>
          <a:lstStyle>
            <a:lvl1pPr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b" anchorCtr="0" compatLnSpc="1">
            <a:prstTxWarp prst="textNoShape">
              <a:avLst/>
            </a:prstTxWarp>
          </a:bodyPr>
          <a:lstStyle>
            <a:lvl1pPr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9B231722-BAB9-4939-9398-E0CB23AAB670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190851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t" anchorCtr="0" compatLnSpc="1">
            <a:prstTxWarp prst="textNoShape">
              <a:avLst/>
            </a:prstTxWarp>
          </a:bodyPr>
          <a:lstStyle>
            <a:lvl1pPr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b" anchorCtr="0" compatLnSpc="1">
            <a:prstTxWarp prst="textNoShape">
              <a:avLst/>
            </a:prstTxWarp>
          </a:bodyPr>
          <a:lstStyle>
            <a:lvl1pPr defTabSz="933450">
              <a:defRPr sz="13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9" tIns="46671" rIns="93339" bIns="4667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189A3950-30E2-46FD-B704-009EED237162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766466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0" y="0"/>
            <a:ext cx="1500188" cy="6858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altLang="nb-NO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 i malen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804DE5F-9CAF-4E78-91C4-678B0C019F04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0007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F98AF-BD36-4E54-B9E7-17B53CCF2637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4114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969000" cy="5638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043BF-3923-459B-AEA4-FFDB1337E769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2438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17EFB-9252-4357-8DF8-5F899C7CAF0F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16189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1784" y="2906317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32BF2-DC67-4757-A6B0-55ECE891C3A8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44658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36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009AE-3B57-4022-B25A-41F6D9952DBB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4136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6086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6086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77410-4079-44F4-B58B-EEAFA8DDC250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11026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7DBA2-5039-4C44-A2B2-973FE76BFDD6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72935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516A0-7255-4A2E-A59E-F2071C09B04F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42689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2" y="272654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4704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0EC36-61DC-4149-842E-7A621B3BE2A5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92521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817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817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C581-9598-49D5-A984-877089B1F4C2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70882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29973F7-6281-48E6-A8B9-EA00E126AAFC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g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://www.b72.no/" TargetMode="External"/><Relationship Id="rId5" Type="http://schemas.openxmlformats.org/officeDocument/2006/relationships/hyperlink" Target="mailto:stevner@b72.no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triaden.booking1@thonhotels.no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thonhotels.no/" TargetMode="External"/><Relationship Id="rId2" Type="http://schemas.openxmlformats.org/officeDocument/2006/relationships/tags" Target="../tags/tag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b72.n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stevner@b72.no" TargetMode="External"/><Relationship Id="rId3" Type="http://schemas.openxmlformats.org/officeDocument/2006/relationships/tags" Target="../tags/tag8.xml"/><Relationship Id="rId7" Type="http://schemas.openxmlformats.org/officeDocument/2006/relationships/image" Target="../media/image6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2.xml"/><Relationship Id="rId9" Type="http://schemas.openxmlformats.org/officeDocument/2006/relationships/hyperlink" Target="http://www.b72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5" r="7495" b="11243"/>
          <a:stretch/>
        </p:blipFill>
        <p:spPr>
          <a:xfrm>
            <a:off x="1411267" y="188640"/>
            <a:ext cx="2152621" cy="1831418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403648" cy="124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24483"/>
              </p:ext>
            </p:extLst>
          </p:nvPr>
        </p:nvGraphicFramePr>
        <p:xfrm>
          <a:off x="43756" y="2492896"/>
          <a:ext cx="1376266" cy="2016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B-72 </a:t>
                      </a:r>
                    </a:p>
                    <a:p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Boecksgate 7,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N-1473 Lørenskog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  <a:p>
                      <a:r>
                        <a:rPr 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 </a:t>
                      </a:r>
                      <a:r>
                        <a:rPr lang="nb-NO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stevner@b72.no</a:t>
                      </a:r>
                      <a:r>
                        <a:rPr lang="nb-NO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Web:</a:t>
                      </a:r>
                      <a:r>
                        <a:rPr lang="nb-NO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nb-NO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www.b72.no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 </a:t>
                      </a:r>
                    </a:p>
                    <a:p>
                      <a:r>
                        <a:rPr lang="nb-NO" sz="1200" u="sng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0047</a:t>
                      </a:r>
                      <a:r>
                        <a:rPr lang="nb-NO" sz="1200" u="sng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46508131</a:t>
                      </a:r>
                      <a:endParaRPr lang="nb-NO" sz="1200" u="sng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1680" y="2996952"/>
            <a:ext cx="6982745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b-NO" altLang="nb-NO" sz="4000" b="1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47. MEGA </a:t>
            </a:r>
            <a:r>
              <a:rPr lang="nb-NO" altLang="nb-NO" sz="40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SCANDINAVIAN </a:t>
            </a:r>
            <a:r>
              <a:rPr lang="nb-NO" altLang="nb-NO" sz="4000" b="1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CUP</a:t>
            </a:r>
            <a:r>
              <a:rPr lang="nb-NO" altLang="nb-NO" sz="4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nb-NO" altLang="nb-NO" sz="40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20.-21. MAI 2023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73519" y="1169457"/>
            <a:ext cx="1484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Norway</a:t>
            </a:r>
            <a:endParaRPr lang="nb-NO" sz="48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8520" y="1507431"/>
            <a:ext cx="1484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342120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b-NO"/>
            </a:defPPr>
            <a:lvl1pPr>
              <a:defRPr sz="32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nb-NO" sz="2200" dirty="0">
                <a:latin typeface="Arial" panose="020B0604020202020204" pitchFamily="34" charset="0"/>
              </a:rPr>
              <a:t>B-72 har gleden av å invitere deg til </a:t>
            </a:r>
          </a:p>
          <a:p>
            <a:pPr algn="ctr"/>
            <a:r>
              <a:rPr lang="nb-NO" sz="2200" dirty="0">
                <a:latin typeface="Arial" panose="020B0604020202020204" pitchFamily="34" charset="0"/>
              </a:rPr>
              <a:t>   Norges største bordtennishappening: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1403648" cy="6858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" y="4940920"/>
            <a:ext cx="1414498" cy="43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8222"/>
            <a:ext cx="1376266" cy="36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/>
          <p:nvPr/>
        </p:nvSpPr>
        <p:spPr>
          <a:xfrm>
            <a:off x="1175535" y="6054923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b-NO"/>
            </a:defPPr>
            <a:lvl1pPr>
              <a:defRPr sz="32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nb-NO" sz="2200" dirty="0">
                <a:latin typeface="Arial" panose="020B0604020202020204" pitchFamily="34" charset="0"/>
              </a:rPr>
              <a:t>Påmeldingsfrist: Fredag 5.mai</a:t>
            </a:r>
          </a:p>
        </p:txBody>
      </p:sp>
    </p:spTree>
    <p:extLst>
      <p:ext uri="{BB962C8B-B14F-4D97-AF65-F5344CB8AC3E}">
        <p14:creationId xmlns:p14="http://schemas.microsoft.com/office/powerpoint/2010/main" val="201473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32235" y="908720"/>
            <a:ext cx="3579326" cy="2303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kumimoji="1" lang="nb-NO" altLang="nb-NO" sz="12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Lørdag – Pass 1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eldre junior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Veteran Herrer 35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Veteran Herrer 50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Veteran Damer 35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Herrer F	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Jenter 13 A/B			kr 160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Damer eldre junior		kr 190</a:t>
            </a:r>
            <a:endParaRPr kumimoji="1" lang="nb-NO" altLang="nb-NO" sz="12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Gutter 13 A/B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Nybegynner 11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Nybegynner 15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Åpen moro (cup)*		kr 100</a:t>
            </a:r>
            <a:endParaRPr kumimoji="1" lang="nb-NO" altLang="nb-NO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8636" y="908718"/>
            <a:ext cx="3599805" cy="194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kumimoji="1" lang="nb-NO" altLang="nb-NO" sz="12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Lørdag – Pass 2</a:t>
            </a:r>
            <a:endParaRPr kumimoji="1" lang="nb-NO" altLang="nb-NO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Jenter 14 A/B	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Damer Elite 			kr 290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Elite			kr 290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C	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14 A/B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Damer B	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/ Jenter 10		kr 150</a:t>
            </a:r>
            <a:endParaRPr kumimoji="1" lang="nb-NO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73956" y="3288435"/>
            <a:ext cx="3599805" cy="17073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kumimoji="1" lang="nb-NO" altLang="nb-NO" sz="12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Søndag – Pass 2</a:t>
            </a:r>
            <a:endParaRPr kumimoji="1" lang="nb-NO" altLang="nb-NO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12 A/B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Jenter 12 A/B	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Junior			kr 180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Damer junior			kr 180</a:t>
            </a:r>
            <a:endParaRPr kumimoji="1" lang="nb-NO" altLang="nb-NO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Herrer B	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D			kr 190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/ Jenter 10		kr 150</a:t>
            </a:r>
            <a:endParaRPr kumimoji="1" lang="nb-NO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49424" y="3288435"/>
            <a:ext cx="3853458" cy="1891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kumimoji="1" lang="nb-NO" altLang="nb-NO" sz="1200" b="1" u="sng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Søndag – Pass 1</a:t>
            </a:r>
            <a:endParaRPr kumimoji="1" lang="nb-NO" altLang="nb-NO" sz="12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15 A/B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Jenter 15			kr 150</a:t>
            </a: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Funksjonshemmet åpen		kr 290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11	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Jenter 11 A/B	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Herrer A			kr 250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panose="020B0604020202020204" pitchFamily="34" charset="0"/>
              </a:rPr>
              <a:t>Gutter / jenter 9		kr 150</a:t>
            </a:r>
          </a:p>
          <a:p>
            <a:pPr>
              <a:defRPr/>
            </a:pPr>
            <a:r>
              <a:rPr kumimoji="1" lang="nb-NO" altLang="nb-NO" sz="1200" dirty="0">
                <a:solidFill>
                  <a:srgbClr val="000000"/>
                </a:solidFill>
                <a:latin typeface="Arial" charset="0"/>
              </a:rPr>
              <a:t>Nybegynner 13		kr 150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9632" y="323945"/>
            <a:ext cx="7774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3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47. MEGA </a:t>
            </a:r>
            <a:r>
              <a:rPr lang="nb-NO" altLang="nb-NO" sz="3200" dirty="0">
                <a:solidFill>
                  <a:schemeClr val="bg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SCANDINAVIAN </a:t>
            </a:r>
            <a:r>
              <a:rPr lang="nb-NO" altLang="nb-NO" sz="3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CUP 20.-21. mai 2023</a:t>
            </a:r>
            <a:endParaRPr lang="nb-NO" altLang="nb-NO" sz="3200" baseline="300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31640" y="908719"/>
            <a:ext cx="7486801" cy="2382869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3288435"/>
            <a:ext cx="7486801" cy="1943715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7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" y="96524"/>
            <a:ext cx="785727" cy="69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5496" y="764704"/>
            <a:ext cx="8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Norway</a:t>
            </a:r>
            <a:endParaRPr lang="nb-NO" sz="32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1052736"/>
            <a:ext cx="831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2023</a:t>
            </a:r>
          </a:p>
          <a:p>
            <a:pPr algn="ctr"/>
            <a:endParaRPr lang="nb-NO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0" y="0"/>
            <a:ext cx="1331640" cy="6858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5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" y="4656086"/>
            <a:ext cx="1018009" cy="31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764"/>
            <a:ext cx="989823" cy="26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259632" y="5325074"/>
            <a:ext cx="7558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 er kun tillatt å melde seg på en klasse fra hvert pass.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Åpen moro kan spilles i kombinasjon med andre klasser i dette passet. Klassen går ut over hele dagen. I denne klassen starter spillerne med poeng ut ifra alder og nivå. Klassen teller ikke på rankingen. Klassen spilles ett sett til 21 poeng.</a:t>
            </a:r>
            <a:endParaRPr lang="nb-NO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61663" y="87015"/>
            <a:ext cx="7774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INFO MEGA CUP 20.-21. mai 2023</a:t>
            </a:r>
            <a:endParaRPr lang="nb-NO" altLang="nb-NO" sz="2400" baseline="300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" y="96524"/>
            <a:ext cx="785727" cy="69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5496" y="764704"/>
            <a:ext cx="8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Norway</a:t>
            </a:r>
            <a:endParaRPr lang="nb-NO" sz="32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1052736"/>
            <a:ext cx="831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5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689"/>
            <a:ext cx="1018009" cy="31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" y="5030705"/>
            <a:ext cx="989823" cy="26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41601"/>
              </p:ext>
            </p:extLst>
          </p:nvPr>
        </p:nvGraphicFramePr>
        <p:xfrm>
          <a:off x="1333670" y="692696"/>
          <a:ext cx="7558810" cy="4462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Haller: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nb-NO" sz="1200" b="1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Lørenskoghallen</a:t>
                      </a:r>
                      <a:r>
                        <a:rPr lang="nb-NO" altLang="nb-NO" sz="12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Sykehusvn 13, 1473 Lørenskog (26 bord).</a:t>
                      </a:r>
                    </a:p>
                    <a:p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B-72 hallen</a:t>
                      </a:r>
                      <a:r>
                        <a:rPr lang="nb-NO" sz="12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         </a:t>
                      </a:r>
                      <a:r>
                        <a:rPr lang="nb-NO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Boecksgate</a:t>
                      </a:r>
                      <a:r>
                        <a:rPr lang="nb-NO" sz="12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7</a:t>
                      </a:r>
                      <a:r>
                        <a:rPr lang="nb-NO" altLang="nb-N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1473 Lørenskog (9 bord)</a:t>
                      </a:r>
                      <a:endParaRPr lang="nb-NO" sz="12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Overnatting: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altLang="nb-NO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Thon Hotel Triaden</a:t>
                      </a: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Gamlevn. 88, 1473 Lørenskog 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Bestill på web </a:t>
                      </a: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hlinkClick r:id="rId7"/>
                        </a:rPr>
                        <a:t>http://www.thonhotels.no</a:t>
                      </a: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eller pr e-post til </a:t>
                      </a:r>
                      <a:r>
                        <a:rPr lang="nb-NO" altLang="nb-NO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hlinkClick r:id="rId8"/>
                        </a:rPr>
                        <a:t>triaden.booking1@thonhotels.no</a:t>
                      </a:r>
                      <a:endParaRPr lang="nb-NO" altLang="nb-NO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endParaRPr lang="nb-NO" altLang="nb-NO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altLang="nb-NO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B72 hallen: </a:t>
                      </a:r>
                      <a:r>
                        <a:rPr lang="nb-NO" sz="12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kr 120,- pr natt (begrenset antall - først til mølla prinsippet gjelder og senest 2 uker før stevnet). Sovepose og liggeunderlag må medbringes. NB! På grunn av brann- og sikkerhetsreglementet må vi ha navn på de som skal overnatte. Det må være minst en voksen leder per klubb og som må oppgi mobilnummer ved påmelding.</a:t>
                      </a:r>
                      <a:endParaRPr lang="nb-NO" altLang="nb-NO" sz="12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Bord</a:t>
                      </a:r>
                      <a:r>
                        <a:rPr lang="nb-NO" sz="1200" b="1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og baller:</a:t>
                      </a:r>
                      <a:endParaRPr lang="nb-NO" sz="12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Opp til 35 Stiga bord.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Stiga PERFORM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*** hvite baller</a:t>
                      </a:r>
                      <a:endParaRPr lang="nb-NO" sz="12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Tidsskjema: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Legges ut på B-72s nettsider: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hlinkClick r:id="rId9"/>
                        </a:rPr>
                        <a:t>www.b72.no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Oppmøte: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Senest 45 minutter før klassestart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Trekning: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Senest 30 minutter før klassestart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528">
                <a:tc>
                  <a:txBody>
                    <a:bodyPr/>
                    <a:lstStyle/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Seeding: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Seeding etter NBTFs reglement (legges ut på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www.b72.no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) 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Dommere: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Spillerne dømmer selv i puljen. Utslåtte spillere må påregne å dømme en kamp i sluttspillet.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nb-NO" sz="12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Overdommer: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Utnevnes.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Nybegynner: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nb-NO" sz="120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 lagledere og trenere: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nb-NO" sz="120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Definisjon av «</a:t>
                      </a:r>
                      <a:r>
                        <a:rPr lang="nb-NO" sz="1200" b="1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Nybegynner</a:t>
                      </a:r>
                      <a:r>
                        <a:rPr lang="nb-NO" sz="120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»: For å kunne melde seg på nybegynnerklasser bør man </a:t>
                      </a:r>
                      <a:r>
                        <a:rPr lang="nb-NO" sz="1200" b="1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IKKE</a:t>
                      </a:r>
                      <a:r>
                        <a:rPr lang="nb-NO" sz="120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 spilt aktivt i  en klubb mer enn ca. 1 år, evt. at man har spilt/trent såpass lite at man fremdeles kan kategoriseres som nybegynner (men uansett maks 2 år i en klubb). Ta kontakt med oss om dere er i tvil om hvilken klasse som passer best.</a:t>
                      </a:r>
                      <a:endParaRPr lang="nb-NO" sz="1400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6102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61663" y="87015"/>
            <a:ext cx="7774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INFO MEGA </a:t>
            </a:r>
            <a:r>
              <a:rPr lang="nb-NO" altLang="nb-NO" sz="2400" dirty="0">
                <a:solidFill>
                  <a:schemeClr val="bg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SCANDINAVIAN </a:t>
            </a:r>
            <a:r>
              <a:rPr lang="nb-NO" altLang="nb-NO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CUP 20.-21. mai 2023</a:t>
            </a:r>
            <a:endParaRPr lang="nb-NO" altLang="nb-NO" sz="2400" baseline="300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" y="96524"/>
            <a:ext cx="785727" cy="69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5496" y="764704"/>
            <a:ext cx="8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Norway</a:t>
            </a:r>
            <a:endParaRPr lang="nb-NO" sz="32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1052736"/>
            <a:ext cx="831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5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79" y="4653689"/>
            <a:ext cx="1018009" cy="31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87" y="5013176"/>
            <a:ext cx="989823" cy="26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78660"/>
              </p:ext>
            </p:extLst>
          </p:nvPr>
        </p:nvGraphicFramePr>
        <p:xfrm>
          <a:off x="1261662" y="894496"/>
          <a:ext cx="7558810" cy="4766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647">
                <a:tc>
                  <a:txBody>
                    <a:bodyPr/>
                    <a:lstStyle/>
                    <a:p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Påmelding: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Samlet per klubb innen: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b-NO" altLang="nb-NO" sz="1200" b="1" dirty="0">
                          <a:solidFill>
                            <a:srgbClr val="000000"/>
                          </a:solidFill>
                          <a:latin typeface="Arial" charset="0"/>
                        </a:rPr>
                        <a:t>Fredag 5. mai 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til</a:t>
                      </a:r>
                      <a:r>
                        <a:rPr kumimoji="0" lang="nb-NO" altLang="nb-NO" sz="1200" baseline="0" dirty="0">
                          <a:solidFill>
                            <a:srgbClr val="000000"/>
                          </a:solidFill>
                          <a:latin typeface="Arial" charset="0"/>
                        </a:rPr>
                        <a:t> 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  <a:hlinkClick r:id="rId8"/>
                        </a:rPr>
                        <a:t>stevner@b72.no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NB! For evt. etteranmeldinger tilkommer ekstra avgift kr 40,- per klasse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Påmeldingsskjema kan lastes</a:t>
                      </a:r>
                      <a:r>
                        <a:rPr kumimoji="0" lang="nb-NO" altLang="nb-NO" sz="1200" baseline="0" dirty="0">
                          <a:solidFill>
                            <a:srgbClr val="000000"/>
                          </a:solidFill>
                          <a:latin typeface="Arial" charset="0"/>
                        </a:rPr>
                        <a:t> ned 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på 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  <a:hlinkClick r:id="rId9"/>
                        </a:rPr>
                        <a:t>www.b72.no</a:t>
                      </a:r>
                      <a:r>
                        <a:rPr kumimoji="0" lang="nb-NO" altLang="nb-NO" sz="1200" dirty="0">
                          <a:solidFill>
                            <a:srgbClr val="000000"/>
                          </a:solidFill>
                          <a:latin typeface="Arial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3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Startkontingent</a:t>
                      </a:r>
                      <a:r>
                        <a:rPr lang="nb-NO" sz="1200" b="1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nb-NO" sz="1200" b="1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Ved bekreftelse av deltagelsen og senest </a:t>
                      </a:r>
                      <a:r>
                        <a:rPr kumimoji="0" lang="nb-NO" sz="1200" b="1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5. mai</a:t>
                      </a: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 til B-72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nb-NO" sz="1200" kern="1200" dirty="0" err="1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Boecksgate</a:t>
                      </a:r>
                      <a:r>
                        <a:rPr kumimoji="0" lang="nb-NO" sz="1200" kern="1200" baseline="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 7</a:t>
                      </a: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, 1473 Lørenskog.</a:t>
                      </a:r>
                      <a:b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nb-NO" sz="1200" b="1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Konto : 0531 08 06430</a:t>
                      </a: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Vi ber om samlet innbetaling pr. klubb.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nb-NO" sz="1200" kern="1200" dirty="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Utenlandske klubber kan avtale at de betaler til sekretariatet på første stevnedag.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Start/ slutt: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 klokken 09:00 begge dager.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 regner med spill fram til ca 20.00 på lørdag og ca. 19.00 på søndag.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Eksakt tidsskjema blir lagt ut på 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hlinkClick r:id="rId9"/>
                        </a:rPr>
                        <a:t>www.b72.no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senest 12.mai.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Stevneleder: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Sindre Åteigen og Sven Wertebach</a:t>
                      </a:r>
                      <a:endParaRPr lang="nb-NO" sz="12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Premier: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Opp til 11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årsklassene får alle deltakerpremie, i de øvrige klassene er premieringen i henhold til NBTFs regelverk. Pengepremier i elite, junior og eldre junior klassene.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68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Klasseinndeling og spillesystem</a:t>
                      </a: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eaLnBrk="0" fontAlgn="base" hangingPunc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Klasser med liten påmelding kan bli strøket eller slått sammen med andre klasser.</a:t>
                      </a:r>
                    </a:p>
                    <a:p>
                      <a:pPr marL="0" lvl="0" indent="0" eaLnBrk="0" fontAlgn="base" hangingPunc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Noen klasser deles i A/B (se tidsskjema), men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det er avhengig av antall deltakere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lvl="0" indent="0" eaLnBrk="0" fontAlgn="base" hangingPunc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Ved stor påmelding i enkelte klasser kan:</a:t>
                      </a:r>
                    </a:p>
                    <a:p>
                      <a:pPr marL="285750" lvl="0" indent="-285750" eaLnBrk="0" fontAlgn="base" hangingPunct="0">
                        <a:spcAft>
                          <a:spcPts val="0"/>
                        </a:spcAft>
                        <a:buFontTx/>
                        <a:buChar char="-"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 8 eller 16 høyest rangerte i G15, HJ og HElite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bli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direkte kvalifisert for sluttspill.</a:t>
                      </a:r>
                    </a:p>
                    <a:p>
                      <a:pPr marL="285750" lvl="0" indent="-285750" eaLnBrk="0" fontAlgn="base" hangingPunct="0">
                        <a:spcAft>
                          <a:spcPts val="0"/>
                        </a:spcAft>
                        <a:buFontTx/>
                        <a:buChar char="-"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enkelte klasser bli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arrangert med 3-mannspuljer hvor en går videre til sluttspill.</a:t>
                      </a:r>
                    </a:p>
                    <a:p>
                      <a:pPr marL="0" lvl="0" indent="0" eaLnBrk="0" fontAlgn="base" hangingPunct="0">
                        <a:spcAft>
                          <a:spcPts val="0"/>
                        </a:spcAft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Nybegynner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11, 13 og 9 årsklassen blir spilt best av 3 sett. </a:t>
                      </a:r>
                      <a:endParaRPr lang="nb-NO" sz="12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buFont typeface="Monotype Sorts" pitchFamily="2" charset="2"/>
                        <a:buNone/>
                        <a:defRPr/>
                      </a:pPr>
                      <a:r>
                        <a:rPr lang="nb-NO" sz="12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Servering: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eaLnBrk="0" fontAlgn="base" hangingPunct="0">
                        <a:spcAft>
                          <a:spcPts val="0"/>
                        </a:spcAft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Det blir salg av grillmat ute og salg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av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drikke, frukt, varm og kald mat i kafeteriaen under hele stevnet.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2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 har betalingsterminal</a:t>
                      </a:r>
                      <a:r>
                        <a:rPr lang="nb-NO" sz="12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og Vipps</a:t>
                      </a:r>
                      <a:endParaRPr lang="nb-NO" sz="12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6093296"/>
            <a:ext cx="7530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Hjertelig velkommen til oss i B-72! 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81" y="6138158"/>
            <a:ext cx="539644" cy="47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90" y="6146783"/>
            <a:ext cx="539644" cy="47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758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Malstrøm">
  <a:themeElements>
    <a:clrScheme name="Malstrøm 4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0033CC"/>
      </a:hlink>
      <a:folHlink>
        <a:srgbClr val="0066FF"/>
      </a:folHlink>
    </a:clrScheme>
    <a:fontScheme name="Malstrøm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lstrøm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strøm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strø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strøm 4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0033CC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lstrøm 4">
    <a:dk1>
      <a:srgbClr val="000066"/>
    </a:dk1>
    <a:lt1>
      <a:srgbClr val="CCEC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AEC9DA"/>
    </a:accent4>
    <a:accent5>
      <a:srgbClr val="E2CAFF"/>
    </a:accent5>
    <a:accent6>
      <a:srgbClr val="8A8AE7"/>
    </a:accent6>
    <a:hlink>
      <a:srgbClr val="0033CC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50469</TotalTime>
  <Words>1002</Words>
  <Application>Microsoft Office PowerPoint</Application>
  <PresentationFormat>Skjermfremvisning 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Arial Rounded MT Bold</vt:lpstr>
      <vt:lpstr>Monotype Sorts</vt:lpstr>
      <vt:lpstr>Tahoma</vt:lpstr>
      <vt:lpstr>Times New Roman</vt:lpstr>
      <vt:lpstr>Malstrøm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Torstein Rønningen</dc:creator>
  <cp:lastModifiedBy>Sindre Åteigen</cp:lastModifiedBy>
  <cp:revision>353</cp:revision>
  <cp:lastPrinted>2017-03-31T16:24:54Z</cp:lastPrinted>
  <dcterms:created xsi:type="dcterms:W3CDTF">2002-03-10T15:10:49Z</dcterms:created>
  <dcterms:modified xsi:type="dcterms:W3CDTF">2023-04-14T09:13:02Z</dcterms:modified>
</cp:coreProperties>
</file>