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61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/>
    <p:restoredTop sz="94648"/>
  </p:normalViewPr>
  <p:slideViewPr>
    <p:cSldViewPr snapToGrid="0">
      <p:cViewPr varScale="1">
        <p:scale>
          <a:sx n="102" d="100"/>
          <a:sy n="102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6F989F-9BF5-9198-8B3A-06E32211B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CBD17E7-0917-E430-5C93-0820EEF06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CCF75C-F300-FA36-927F-783D85B3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7E787F-A6A5-AC25-B417-AD1AF848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9327AD-CB8A-46E5-B3F9-D010F912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905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F940EC-A0BF-300F-15FB-D3240BA8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771310-4D57-9AA6-30B6-9BC52338C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6D30FB-C8EB-5EFD-538A-A619467C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6BCC8B-BCE6-E1D0-1F61-A4D21A50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C107940-9155-C167-4705-A10E0F40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4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59D1094-1913-C345-1697-46AFE6183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0FD2AC8-5576-A9E2-2457-47194FB72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80108C-FE2D-4FFD-840C-FC496DA8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9B347B-BDBA-F806-2AD3-DF7BF18B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33471C-78A9-10B6-CECF-D84662D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92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E08CBD-3685-56DA-0892-1B4A3A84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05A1FD-6D14-5D04-24B2-8FF54DBD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F66F4A2-0BA7-70E9-E96E-A6A7CAD4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D132FC-8981-719E-DED2-5BB50C1A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7C3CC5-E96B-7C76-C2DF-15218B79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28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FB277A-B48B-C40A-0B84-BF17BCFB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4C1532A-F845-7FDE-CEDC-1F8584CFC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85429A-D89E-B9D4-A8FB-75AD264D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88045B-A0BC-D6BC-A750-41948692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2F5EF5-C54F-BD5D-9DC0-25AD634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95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B9BAF2-2C36-8303-2830-F5A4A11C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04EA50-6F8A-1E2F-730F-9345F00FB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B40E5C-A4FE-4103-B2B1-7D004B447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073AC5B-CE7B-136E-7D17-0580105D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AC7A2C-48CA-2D3A-AAE9-0E5D15425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1143B7B-E6A2-EE37-029C-5F44D822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07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2DEAB9-5BEC-9019-26B5-22269A54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9C89CF2-B2AD-B2E1-666F-F8DDCCC24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96E207-059A-3D6A-E633-4F36ABB54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7AC253D-BCBE-E63C-C24B-60C833674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8EE81FC-19EB-FB9D-0AD5-044B8B4DF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F32F410-807C-1ED1-CAAD-92ED3314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AB249A1-522C-F614-E57C-562F9CED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F351932-EDFF-9157-9E05-DBD3096B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296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F40D7A-58F1-7CC4-E574-71B6A293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BA03CF4-B47E-BB50-552B-EC1FBDB8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81D8E14-0874-1E54-DAAE-14F4C0EB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209328-1EAC-6AF1-84EE-D05339DB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53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700D96D-0CFC-7EA3-E725-AAB163CF1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16A87E0-FEE2-1848-CF8D-2BCA29EF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1574190-F145-0222-F474-14AE2314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2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30E860-2B30-69AA-BA73-AF76C4CD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CF77A4-3117-0BA0-F1E2-E62B4AE1A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CDF6528-79C8-D3B7-E654-AED7D2CC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EE0FC8-15BF-36EF-560C-483586EC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F427CA-DBDC-24BA-BC8A-982EB9A3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355036-38E6-9E20-5331-1AF78E94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14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9582DD-CC19-1DFC-F5EB-EAC26474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E903FDC-F571-9EE2-2BCE-38D30C6C6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AB2E826-660A-1CF0-026B-C4AFD6BF7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CB38400-23BB-AA03-3CBD-7C134A0C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68CEA99-42AD-CE62-5BB7-2575CA76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5329B4-EC2C-FFBE-E00A-DCF01F45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632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9925FF7-7C36-3EF0-73A2-4B1CE73C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69531A-F9BD-EA6B-44E6-CF44AEBBB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9720FA-94CC-FC78-BF4E-A5217E948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DAA6-9956-FF4A-B938-B9BC1E26332E}" type="datetimeFigureOut">
              <a:rPr lang="nb-NO" smtClean="0"/>
              <a:t>02.11.2022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EF70E5-B016-3F9F-5D43-F2957EBD4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42831D-3A6A-78B4-14C1-EF8AED779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C3BC2-F9C0-FF46-A8DB-428897E24F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347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A2EF1A-5E47-6213-90AC-0ADA052E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CA49BF-BCB5-DC0F-8E4E-3372D9EA87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74037"/>
            <a:ext cx="12192000" cy="6858000"/>
          </a:xfrm>
          <a:prstGeom prst="rect">
            <a:avLst/>
          </a:prstGeom>
          <a:solidFill>
            <a:srgbClr val="00B050"/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228600" tIns="228600" rIns="22860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Sportsklubben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Njård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starter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bordtennis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barn.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starter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treninger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ganger per uke.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etterhvert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kanskje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 melder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konkurranser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A4D1691-B7F7-90E7-8946-6783751BC5C1}"/>
              </a:ext>
            </a:extLst>
          </p:cNvPr>
          <p:cNvSpPr txBox="1">
            <a:spLocks/>
          </p:cNvSpPr>
          <p:nvPr/>
        </p:nvSpPr>
        <p:spPr>
          <a:xfrm>
            <a:off x="2237593" y="144289"/>
            <a:ext cx="6096646" cy="904672"/>
          </a:xfrm>
          <a:prstGeom prst="rect">
            <a:avLst/>
          </a:prstGeom>
          <a:solidFill>
            <a:srgbClr val="00B050"/>
          </a:solidFill>
          <a:ln w="28575">
            <a:noFill/>
          </a:ln>
        </p:spPr>
        <p:txBody>
          <a:bodyPr vert="horz" lIns="228600" tIns="228600" rIns="22860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36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Trenerjobb</a:t>
            </a: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Bordtennis</a:t>
            </a:r>
            <a:endParaRPr lang="en-US" sz="3600" b="1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4ABCC65-F812-9B41-6CAC-476850B748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15" t="41353" r="25760" b="41397"/>
          <a:stretch/>
        </p:blipFill>
        <p:spPr>
          <a:xfrm>
            <a:off x="165089" y="196378"/>
            <a:ext cx="2072504" cy="1020955"/>
          </a:xfrm>
          <a:prstGeom prst="rect">
            <a:avLst/>
          </a:prstGeom>
          <a:ln w="38100">
            <a:noFill/>
          </a:ln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8E23C39A-A560-AC13-553E-E5A3DC18C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943" y="2861225"/>
            <a:ext cx="2127860" cy="2520378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E7F7764E-29E9-B057-7C2D-4CB5FF9A5853}"/>
              </a:ext>
            </a:extLst>
          </p:cNvPr>
          <p:cNvSpPr txBox="1">
            <a:spLocks/>
          </p:cNvSpPr>
          <p:nvPr/>
        </p:nvSpPr>
        <p:spPr>
          <a:xfrm>
            <a:off x="-39115" y="5595944"/>
            <a:ext cx="10238917" cy="1188018"/>
          </a:xfrm>
          <a:prstGeom prst="rect">
            <a:avLst/>
          </a:prstGeom>
          <a:noFill/>
          <a:ln w="28575">
            <a:noFill/>
          </a:ln>
        </p:spPr>
        <p:txBody>
          <a:bodyPr vert="horz" lIns="228600" tIns="228600" rIns="228600" bIns="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Bakgrunn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oppstart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bordtennis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Njård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Økende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kostnader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norsk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idretts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største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utfordringer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Mange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idretter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dyre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mange barn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unge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utelukket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gleden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drive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organisert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idrett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Når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 starter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bordtennis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så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målet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det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skal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være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svært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lave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kostnader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Vi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henvender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yngste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vil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forsøke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bygge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bordtennis-avdeling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grunnen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slik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de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starter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lærer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riktig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er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små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Vi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fremgangsmåte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mulig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lengst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mulig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Njård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mottatt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økonomisk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støtte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Vestre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Aker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Bydel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VAV (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erstatningsmidler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ifm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utbyggingen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Husebybakken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det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gjør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istand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deltakeravgiften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svært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første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årene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Det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første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året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gratis. Det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vil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også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bli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start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uorganisert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tilbud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en-US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tenåringer</a:t>
            </a: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AB7CAFA-A3A1-155F-8448-4DC2C911F0DE}"/>
              </a:ext>
            </a:extLst>
          </p:cNvPr>
          <p:cNvSpPr txBox="1">
            <a:spLocks/>
          </p:cNvSpPr>
          <p:nvPr/>
        </p:nvSpPr>
        <p:spPr>
          <a:xfrm>
            <a:off x="165089" y="2834656"/>
            <a:ext cx="4956468" cy="255548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vert="horz" lIns="228600" tIns="228600" rIns="228600" bIns="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ønsker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trenere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bordtennis-bakgrunn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Treningstid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nå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oppstartsfasen</a:t>
            </a: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Jenter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gutter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født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2012, 2013, 2014. </a:t>
            </a:r>
          </a:p>
          <a:p>
            <a:pPr>
              <a:lnSpc>
                <a:spcPct val="11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Torsdag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kl 18.30-20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Tid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økt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nr 2 er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ikke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bestemt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ennå</a:t>
            </a: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Ring Henrik </a:t>
            </a:r>
            <a:r>
              <a:rPr lang="en-US" sz="1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på</a:t>
            </a:r>
            <a: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92055990</a:t>
            </a:r>
          </a:p>
          <a:p>
            <a:pPr>
              <a:lnSpc>
                <a:spcPct val="110000"/>
              </a:lnSpc>
            </a:pPr>
            <a:endParaRPr lang="en-US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endParaRPr lang="en-US" sz="1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896F4C45-1529-1896-ADD9-021659858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0310" y="4821382"/>
            <a:ext cx="1725848" cy="1962581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0EBC42B7-E24D-8D6C-C68C-8F891B924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4286" y="201654"/>
            <a:ext cx="3780671" cy="2511248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6746C579-0519-2126-E852-888BA366D79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29" b="20001"/>
          <a:stretch/>
        </p:blipFill>
        <p:spPr>
          <a:xfrm>
            <a:off x="5458544" y="2834656"/>
            <a:ext cx="3893394" cy="2573515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1580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232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Henrik Mathisen</dc:creator>
  <cp:lastModifiedBy>Chaer, Ghassan</cp:lastModifiedBy>
  <cp:revision>30</cp:revision>
  <cp:lastPrinted>2022-10-17T08:25:35Z</cp:lastPrinted>
  <dcterms:created xsi:type="dcterms:W3CDTF">2022-09-19T13:08:36Z</dcterms:created>
  <dcterms:modified xsi:type="dcterms:W3CDTF">2022-11-02T10:07:02Z</dcterms:modified>
</cp:coreProperties>
</file>